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EB Garamond SemiBold" panose="00000700000000000000" pitchFamily="2" charset="0"/>
      <p:regular r:id="rId29"/>
      <p:bold r:id="rId30"/>
      <p:italic r:id="rId31"/>
      <p:boldItalic r:id="rId32"/>
    </p:embeddedFont>
    <p:embeddedFont>
      <p:font typeface="Public Sans"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FViNzma5TEPL/ddswuGI62jUg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0AB96B-18AE-4CCC-94F3-487E8FA5137C}">
  <a:tblStyle styleId="{130AB96B-18AE-4CCC-94F3-487E8FA5137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40C5EB9-7CA2-4FB7-AAC0-518F5254D95E}"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22" y="4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3" name="Google Shape;180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0" name="Google Shape;1860;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8" name="Google Shape;1878;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4" name="Google Shape;188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0" name="Google Shape;189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0" name="Google Shape;181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8" name="Google Shape;1818;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7" name="Google Shape;182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4" name="Google Shape;183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9" name="Google Shape;1839;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9" name="Google Shape;1849;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4" name="Google Shape;1854;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675"/>
        <p:cNvGrpSpPr/>
        <p:nvPr/>
      </p:nvGrpSpPr>
      <p:grpSpPr>
        <a:xfrm>
          <a:off x="0" y="0"/>
          <a:ext cx="0" cy="0"/>
          <a:chOff x="0" y="0"/>
          <a:chExt cx="0" cy="0"/>
        </a:xfrm>
      </p:grpSpPr>
      <p:sp>
        <p:nvSpPr>
          <p:cNvPr id="1676" name="Google Shape;167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7" name="Google Shape;167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78" name="Google Shape;1678;p314"/>
          <p:cNvGrpSpPr/>
          <p:nvPr/>
        </p:nvGrpSpPr>
        <p:grpSpPr>
          <a:xfrm>
            <a:off x="3907491" y="3547977"/>
            <a:ext cx="1329018" cy="71718"/>
            <a:chOff x="3837640" y="2865532"/>
            <a:chExt cx="1329018" cy="71718"/>
          </a:xfrm>
        </p:grpSpPr>
        <p:sp>
          <p:nvSpPr>
            <p:cNvPr id="1679" name="Google Shape;167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0" name="Google Shape;168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1" name="Google Shape;168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2" name="Google Shape;168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3" name="Google Shape;168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4" name="Google Shape;168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5" name="Google Shape;168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6" name="Google Shape;168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7" name="Google Shape;168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8" name="Google Shape;168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689" name="Google Shape;168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690"/>
        <p:cNvGrpSpPr/>
        <p:nvPr/>
      </p:nvGrpSpPr>
      <p:grpSpPr>
        <a:xfrm>
          <a:off x="0" y="0"/>
          <a:ext cx="0" cy="0"/>
          <a:chOff x="0" y="0"/>
          <a:chExt cx="0" cy="0"/>
        </a:xfrm>
      </p:grpSpPr>
      <p:pic>
        <p:nvPicPr>
          <p:cNvPr id="1691" name="Google Shape;169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92" name="Google Shape;169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693" name="Google Shape;169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694" name="Google Shape;169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95" name="Google Shape;169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6" name="Google Shape;169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7" name="Google Shape;169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698"/>
        <p:cNvGrpSpPr/>
        <p:nvPr/>
      </p:nvGrpSpPr>
      <p:grpSpPr>
        <a:xfrm>
          <a:off x="0" y="0"/>
          <a:ext cx="0" cy="0"/>
          <a:chOff x="0" y="0"/>
          <a:chExt cx="0" cy="0"/>
        </a:xfrm>
      </p:grpSpPr>
      <p:pic>
        <p:nvPicPr>
          <p:cNvPr id="1699" name="Google Shape;169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00" name="Google Shape;170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01" name="Google Shape;1701;p316"/>
          <p:cNvGrpSpPr/>
          <p:nvPr/>
        </p:nvGrpSpPr>
        <p:grpSpPr>
          <a:xfrm>
            <a:off x="-900" y="1034935"/>
            <a:ext cx="9146700" cy="1842077"/>
            <a:chOff x="-900" y="1034935"/>
            <a:chExt cx="9146700" cy="1842077"/>
          </a:xfrm>
        </p:grpSpPr>
        <p:sp>
          <p:nvSpPr>
            <p:cNvPr id="1702" name="Google Shape;170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03" name="Google Shape;170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04" name="Google Shape;170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05" name="Google Shape;170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06"/>
        <p:cNvGrpSpPr/>
        <p:nvPr/>
      </p:nvGrpSpPr>
      <p:grpSpPr>
        <a:xfrm>
          <a:off x="0" y="0"/>
          <a:ext cx="0" cy="0"/>
          <a:chOff x="0" y="0"/>
          <a:chExt cx="0" cy="0"/>
        </a:xfrm>
      </p:grpSpPr>
      <p:pic>
        <p:nvPicPr>
          <p:cNvPr id="1707" name="Google Shape;170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08" name="Google Shape;170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09" name="Google Shape;170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10" name="Google Shape;171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11" name="Google Shape;171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12" name="Google Shape;171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13"/>
        <p:cNvGrpSpPr/>
        <p:nvPr/>
      </p:nvGrpSpPr>
      <p:grpSpPr>
        <a:xfrm>
          <a:off x="0" y="0"/>
          <a:ext cx="0" cy="0"/>
          <a:chOff x="0" y="0"/>
          <a:chExt cx="0" cy="0"/>
        </a:xfrm>
      </p:grpSpPr>
      <p:pic>
        <p:nvPicPr>
          <p:cNvPr id="1714" name="Google Shape;171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15" name="Google Shape;171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16" name="Google Shape;1716;p318"/>
          <p:cNvGrpSpPr/>
          <p:nvPr/>
        </p:nvGrpSpPr>
        <p:grpSpPr>
          <a:xfrm>
            <a:off x="-900" y="1034935"/>
            <a:ext cx="9146700" cy="1842077"/>
            <a:chOff x="-900" y="1034935"/>
            <a:chExt cx="9146700" cy="1842077"/>
          </a:xfrm>
        </p:grpSpPr>
        <p:sp>
          <p:nvSpPr>
            <p:cNvPr id="1717" name="Google Shape;171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18" name="Google Shape;171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19" name="Google Shape;171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20" name="Google Shape;172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21"/>
        <p:cNvGrpSpPr/>
        <p:nvPr/>
      </p:nvGrpSpPr>
      <p:grpSpPr>
        <a:xfrm>
          <a:off x="0" y="0"/>
          <a:ext cx="0" cy="0"/>
          <a:chOff x="0" y="0"/>
          <a:chExt cx="0" cy="0"/>
        </a:xfrm>
      </p:grpSpPr>
      <p:pic>
        <p:nvPicPr>
          <p:cNvPr id="1722" name="Google Shape;172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3" name="Google Shape;172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24" name="Google Shape;172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25" name="Google Shape;172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26" name="Google Shape;172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27" name="Google Shape;172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28"/>
        <p:cNvGrpSpPr/>
        <p:nvPr/>
      </p:nvGrpSpPr>
      <p:grpSpPr>
        <a:xfrm>
          <a:off x="0" y="0"/>
          <a:ext cx="0" cy="0"/>
          <a:chOff x="0" y="0"/>
          <a:chExt cx="0" cy="0"/>
        </a:xfrm>
      </p:grpSpPr>
      <p:pic>
        <p:nvPicPr>
          <p:cNvPr id="1729" name="Google Shape;172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30" name="Google Shape;173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31" name="Google Shape;173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32" name="Google Shape;173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33" name="Google Shape;173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34"/>
        <p:cNvGrpSpPr/>
        <p:nvPr/>
      </p:nvGrpSpPr>
      <p:grpSpPr>
        <a:xfrm>
          <a:off x="0" y="0"/>
          <a:ext cx="0" cy="0"/>
          <a:chOff x="0" y="0"/>
          <a:chExt cx="0" cy="0"/>
        </a:xfrm>
      </p:grpSpPr>
      <p:grpSp>
        <p:nvGrpSpPr>
          <p:cNvPr id="1735" name="Google Shape;1735;p321"/>
          <p:cNvGrpSpPr/>
          <p:nvPr/>
        </p:nvGrpSpPr>
        <p:grpSpPr>
          <a:xfrm>
            <a:off x="444" y="0"/>
            <a:ext cx="9143556" cy="5143500"/>
            <a:chOff x="444" y="317809"/>
            <a:chExt cx="9143556" cy="5143500"/>
          </a:xfrm>
        </p:grpSpPr>
        <p:pic>
          <p:nvPicPr>
            <p:cNvPr id="1736" name="Google Shape;173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37" name="Google Shape;173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38" name="Google Shape;173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39" name="Google Shape;173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40" name="Google Shape;174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41" name="Google Shape;174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42"/>
        <p:cNvGrpSpPr/>
        <p:nvPr/>
      </p:nvGrpSpPr>
      <p:grpSpPr>
        <a:xfrm>
          <a:off x="0" y="0"/>
          <a:ext cx="0" cy="0"/>
          <a:chOff x="0" y="0"/>
          <a:chExt cx="0" cy="0"/>
        </a:xfrm>
      </p:grpSpPr>
      <p:pic>
        <p:nvPicPr>
          <p:cNvPr id="1743" name="Google Shape;174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44" name="Google Shape;174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45" name="Google Shape;174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46" name="Google Shape;174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47" name="Google Shape;174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48"/>
        <p:cNvGrpSpPr/>
        <p:nvPr/>
      </p:nvGrpSpPr>
      <p:grpSpPr>
        <a:xfrm>
          <a:off x="0" y="0"/>
          <a:ext cx="0" cy="0"/>
          <a:chOff x="0" y="0"/>
          <a:chExt cx="0" cy="0"/>
        </a:xfrm>
      </p:grpSpPr>
      <p:grpSp>
        <p:nvGrpSpPr>
          <p:cNvPr id="1749" name="Google Shape;1749;p323"/>
          <p:cNvGrpSpPr/>
          <p:nvPr/>
        </p:nvGrpSpPr>
        <p:grpSpPr>
          <a:xfrm>
            <a:off x="-3149" y="1"/>
            <a:ext cx="9147149" cy="5143500"/>
            <a:chOff x="-3149" y="1"/>
            <a:chExt cx="9147149" cy="5143500"/>
          </a:xfrm>
        </p:grpSpPr>
        <p:pic>
          <p:nvPicPr>
            <p:cNvPr id="1750" name="Google Shape;175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51" name="Google Shape;1751;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52" name="Google Shape;175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53" name="Google Shape;1753;p323"/>
          <p:cNvGrpSpPr/>
          <p:nvPr/>
        </p:nvGrpSpPr>
        <p:grpSpPr>
          <a:xfrm>
            <a:off x="2349390" y="1908808"/>
            <a:ext cx="4506182" cy="1790703"/>
            <a:chOff x="2560319" y="1790699"/>
            <a:chExt cx="4084321" cy="1623060"/>
          </a:xfrm>
        </p:grpSpPr>
        <p:sp>
          <p:nvSpPr>
            <p:cNvPr id="1754" name="Google Shape;175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55" name="Google Shape;175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56" name="Google Shape;175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57" name="Google Shape;175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58"/>
        <p:cNvGrpSpPr/>
        <p:nvPr/>
      </p:nvGrpSpPr>
      <p:grpSpPr>
        <a:xfrm>
          <a:off x="0" y="0"/>
          <a:ext cx="0" cy="0"/>
          <a:chOff x="0" y="0"/>
          <a:chExt cx="0" cy="0"/>
        </a:xfrm>
      </p:grpSpPr>
      <p:grpSp>
        <p:nvGrpSpPr>
          <p:cNvPr id="1759" name="Google Shape;1759;p324"/>
          <p:cNvGrpSpPr/>
          <p:nvPr/>
        </p:nvGrpSpPr>
        <p:grpSpPr>
          <a:xfrm>
            <a:off x="-3149" y="1"/>
            <a:ext cx="9147149" cy="5143500"/>
            <a:chOff x="-3149" y="1"/>
            <a:chExt cx="9147149" cy="5143500"/>
          </a:xfrm>
        </p:grpSpPr>
        <p:pic>
          <p:nvPicPr>
            <p:cNvPr id="1760" name="Google Shape;176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61" name="Google Shape;1761;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62" name="Google Shape;176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63" name="Google Shape;1763;p324"/>
          <p:cNvGrpSpPr/>
          <p:nvPr/>
        </p:nvGrpSpPr>
        <p:grpSpPr>
          <a:xfrm>
            <a:off x="2349390" y="1908808"/>
            <a:ext cx="4506182" cy="1790703"/>
            <a:chOff x="2560319" y="1790699"/>
            <a:chExt cx="4084321" cy="1623060"/>
          </a:xfrm>
        </p:grpSpPr>
        <p:sp>
          <p:nvSpPr>
            <p:cNvPr id="1764" name="Google Shape;176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65" name="Google Shape;176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66" name="Google Shape;176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7" name="Google Shape;176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68"/>
        <p:cNvGrpSpPr/>
        <p:nvPr/>
      </p:nvGrpSpPr>
      <p:grpSpPr>
        <a:xfrm>
          <a:off x="0" y="0"/>
          <a:ext cx="0" cy="0"/>
          <a:chOff x="0" y="0"/>
          <a:chExt cx="0" cy="0"/>
        </a:xfrm>
      </p:grpSpPr>
      <p:sp>
        <p:nvSpPr>
          <p:cNvPr id="1769" name="Google Shape;176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70" name="Google Shape;1770;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5"/>
          <p:cNvSpPr>
            <a:spLocks noGrp="1"/>
          </p:cNvSpPr>
          <p:nvPr>
            <p:ph type="pic" idx="2"/>
          </p:nvPr>
        </p:nvSpPr>
        <p:spPr>
          <a:xfrm>
            <a:off x="-1" y="0"/>
            <a:ext cx="4690335" cy="5139879"/>
          </a:xfrm>
          <a:prstGeom prst="rect">
            <a:avLst/>
          </a:prstGeom>
          <a:noFill/>
          <a:ln>
            <a:noFill/>
          </a:ln>
        </p:spPr>
      </p:sp>
      <p:sp>
        <p:nvSpPr>
          <p:cNvPr id="1772" name="Google Shape;177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773" name="Google Shape;177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775"/>
        <p:cNvGrpSpPr/>
        <p:nvPr/>
      </p:nvGrpSpPr>
      <p:grpSpPr>
        <a:xfrm>
          <a:off x="0" y="0"/>
          <a:ext cx="0" cy="0"/>
          <a:chOff x="0" y="0"/>
          <a:chExt cx="0" cy="0"/>
        </a:xfrm>
      </p:grpSpPr>
      <p:sp>
        <p:nvSpPr>
          <p:cNvPr id="1776" name="Google Shape;177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77" name="Google Shape;1777;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6"/>
          <p:cNvSpPr>
            <a:spLocks noGrp="1"/>
          </p:cNvSpPr>
          <p:nvPr>
            <p:ph type="pic" idx="2"/>
          </p:nvPr>
        </p:nvSpPr>
        <p:spPr>
          <a:xfrm>
            <a:off x="-1" y="0"/>
            <a:ext cx="4690335" cy="5139879"/>
          </a:xfrm>
          <a:prstGeom prst="rect">
            <a:avLst/>
          </a:prstGeom>
          <a:noFill/>
          <a:ln>
            <a:noFill/>
          </a:ln>
        </p:spPr>
      </p:sp>
      <p:sp>
        <p:nvSpPr>
          <p:cNvPr id="1779" name="Google Shape;177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780" name="Google Shape;178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1" name="Google Shape;178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782"/>
        <p:cNvGrpSpPr/>
        <p:nvPr/>
      </p:nvGrpSpPr>
      <p:grpSpPr>
        <a:xfrm>
          <a:off x="0" y="0"/>
          <a:ext cx="0" cy="0"/>
          <a:chOff x="0" y="0"/>
          <a:chExt cx="0" cy="0"/>
        </a:xfrm>
      </p:grpSpPr>
      <p:sp>
        <p:nvSpPr>
          <p:cNvPr id="1783" name="Google Shape;178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84" name="Google Shape;1784;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7"/>
          <p:cNvSpPr>
            <a:spLocks noGrp="1"/>
          </p:cNvSpPr>
          <p:nvPr>
            <p:ph type="pic" idx="2"/>
          </p:nvPr>
        </p:nvSpPr>
        <p:spPr>
          <a:xfrm>
            <a:off x="-1" y="0"/>
            <a:ext cx="4690335" cy="5139879"/>
          </a:xfrm>
          <a:prstGeom prst="rect">
            <a:avLst/>
          </a:prstGeom>
          <a:noFill/>
          <a:ln>
            <a:noFill/>
          </a:ln>
        </p:spPr>
      </p:sp>
      <p:sp>
        <p:nvSpPr>
          <p:cNvPr id="1786" name="Google Shape;178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787" name="Google Shape;178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8" name="Google Shape;178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789"/>
        <p:cNvGrpSpPr/>
        <p:nvPr/>
      </p:nvGrpSpPr>
      <p:grpSpPr>
        <a:xfrm>
          <a:off x="0" y="0"/>
          <a:ext cx="0" cy="0"/>
          <a:chOff x="0" y="0"/>
          <a:chExt cx="0" cy="0"/>
        </a:xfrm>
      </p:grpSpPr>
      <p:sp>
        <p:nvSpPr>
          <p:cNvPr id="1790" name="Google Shape;179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791" name="Google Shape;179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792" name="Google Shape;1792;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3" name="Google Shape;179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794" name="Google Shape;179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795" name="Google Shape;179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6" name="Google Shape;179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797"/>
        <p:cNvGrpSpPr/>
        <p:nvPr/>
      </p:nvGrpSpPr>
      <p:grpSpPr>
        <a:xfrm>
          <a:off x="0" y="0"/>
          <a:ext cx="0" cy="0"/>
          <a:chOff x="0" y="0"/>
          <a:chExt cx="0" cy="0"/>
        </a:xfrm>
      </p:grpSpPr>
      <p:pic>
        <p:nvPicPr>
          <p:cNvPr id="1798" name="Google Shape;179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99" name="Google Shape;1799;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073"/>
        <p:cNvGrpSpPr/>
        <p:nvPr/>
      </p:nvGrpSpPr>
      <p:grpSpPr>
        <a:xfrm>
          <a:off x="0" y="0"/>
          <a:ext cx="0" cy="0"/>
          <a:chOff x="0" y="0"/>
          <a:chExt cx="0" cy="0"/>
        </a:xfrm>
      </p:grpSpPr>
      <p:pic>
        <p:nvPicPr>
          <p:cNvPr id="1074" name="Google Shape;107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3"/>
          <p:cNvGrpSpPr/>
          <p:nvPr/>
        </p:nvGrpSpPr>
        <p:grpSpPr>
          <a:xfrm>
            <a:off x="1941529" y="1105301"/>
            <a:ext cx="5260942" cy="3388546"/>
            <a:chOff x="1941529" y="1120931"/>
            <a:chExt cx="5260942" cy="3388546"/>
          </a:xfrm>
        </p:grpSpPr>
        <p:sp>
          <p:nvSpPr>
            <p:cNvPr id="1078" name="Google Shape;107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80" name="Google Shape;108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81" name="Google Shape;108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82" name="Google Shape;108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83" name="Google Shape;108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84" name="Google Shape;108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85" name="Google Shape;108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86" name="Google Shape;108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087" name="Google Shape;108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8" name="Google Shape;108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9" name="Google Shape;108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0" name="Google Shape;109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1" name="Google Shape;109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096"/>
        <p:cNvGrpSpPr/>
        <p:nvPr/>
      </p:nvGrpSpPr>
      <p:grpSpPr>
        <a:xfrm>
          <a:off x="0" y="0"/>
          <a:ext cx="0" cy="0"/>
          <a:chOff x="0" y="0"/>
          <a:chExt cx="0" cy="0"/>
        </a:xfrm>
      </p:grpSpPr>
      <p:pic>
        <p:nvPicPr>
          <p:cNvPr id="1097" name="Google Shape;109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98" name="Google Shape;109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0" name="Google Shape;1100;p284"/>
          <p:cNvGrpSpPr/>
          <p:nvPr/>
        </p:nvGrpSpPr>
        <p:grpSpPr>
          <a:xfrm>
            <a:off x="1761518" y="3131028"/>
            <a:ext cx="5620964" cy="646462"/>
            <a:chOff x="881517" y="3131028"/>
            <a:chExt cx="5620964" cy="646462"/>
          </a:xfrm>
        </p:grpSpPr>
        <p:grpSp>
          <p:nvGrpSpPr>
            <p:cNvPr id="1101" name="Google Shape;1101;p284"/>
            <p:cNvGrpSpPr/>
            <p:nvPr/>
          </p:nvGrpSpPr>
          <p:grpSpPr>
            <a:xfrm>
              <a:off x="881517" y="3131028"/>
              <a:ext cx="397892" cy="646462"/>
              <a:chOff x="1400864" y="1624076"/>
              <a:chExt cx="560368" cy="910439"/>
            </a:xfrm>
          </p:grpSpPr>
          <p:grpSp>
            <p:nvGrpSpPr>
              <p:cNvPr id="1102" name="Google Shape;1102;p284"/>
              <p:cNvGrpSpPr/>
              <p:nvPr/>
            </p:nvGrpSpPr>
            <p:grpSpPr>
              <a:xfrm>
                <a:off x="1400864" y="1624076"/>
                <a:ext cx="560368" cy="825149"/>
                <a:chOff x="1342876" y="1647676"/>
                <a:chExt cx="560368" cy="825149"/>
              </a:xfrm>
            </p:grpSpPr>
            <p:sp>
              <p:nvSpPr>
                <p:cNvPr id="1103" name="Google Shape;110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4" name="Google Shape;110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05" name="Google Shape;110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06" name="Google Shape;110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07" name="Google Shape;1107;p284"/>
            <p:cNvGrpSpPr/>
            <p:nvPr/>
          </p:nvGrpSpPr>
          <p:grpSpPr>
            <a:xfrm>
              <a:off x="2622541" y="3131028"/>
              <a:ext cx="397892" cy="646462"/>
              <a:chOff x="1400864" y="1624076"/>
              <a:chExt cx="560368" cy="910439"/>
            </a:xfrm>
          </p:grpSpPr>
          <p:grpSp>
            <p:nvGrpSpPr>
              <p:cNvPr id="1108" name="Google Shape;1108;p284"/>
              <p:cNvGrpSpPr/>
              <p:nvPr/>
            </p:nvGrpSpPr>
            <p:grpSpPr>
              <a:xfrm>
                <a:off x="1400864" y="1624076"/>
                <a:ext cx="560368" cy="825149"/>
                <a:chOff x="1342876" y="1647676"/>
                <a:chExt cx="560368" cy="825149"/>
              </a:xfrm>
            </p:grpSpPr>
            <p:sp>
              <p:nvSpPr>
                <p:cNvPr id="1109" name="Google Shape;110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10" name="Google Shape;111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11" name="Google Shape;111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12" name="Google Shape;111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13" name="Google Shape;1113;p284"/>
            <p:cNvGrpSpPr/>
            <p:nvPr/>
          </p:nvGrpSpPr>
          <p:grpSpPr>
            <a:xfrm>
              <a:off x="4363565" y="3131028"/>
              <a:ext cx="397892" cy="646462"/>
              <a:chOff x="1400864" y="1624076"/>
              <a:chExt cx="560368" cy="910439"/>
            </a:xfrm>
          </p:grpSpPr>
          <p:grpSp>
            <p:nvGrpSpPr>
              <p:cNvPr id="1114" name="Google Shape;1114;p284"/>
              <p:cNvGrpSpPr/>
              <p:nvPr/>
            </p:nvGrpSpPr>
            <p:grpSpPr>
              <a:xfrm>
                <a:off x="1400864" y="1624076"/>
                <a:ext cx="560368" cy="825149"/>
                <a:chOff x="1342876" y="1647676"/>
                <a:chExt cx="560368" cy="825149"/>
              </a:xfrm>
            </p:grpSpPr>
            <p:sp>
              <p:nvSpPr>
                <p:cNvPr id="1115" name="Google Shape;111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16" name="Google Shape;111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17" name="Google Shape;111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18" name="Google Shape;111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19" name="Google Shape;1119;p284"/>
            <p:cNvGrpSpPr/>
            <p:nvPr/>
          </p:nvGrpSpPr>
          <p:grpSpPr>
            <a:xfrm>
              <a:off x="6104589" y="3131028"/>
              <a:ext cx="397892" cy="646462"/>
              <a:chOff x="1400864" y="1624076"/>
              <a:chExt cx="560368" cy="910439"/>
            </a:xfrm>
          </p:grpSpPr>
          <p:grpSp>
            <p:nvGrpSpPr>
              <p:cNvPr id="1120" name="Google Shape;1120;p284"/>
              <p:cNvGrpSpPr/>
              <p:nvPr/>
            </p:nvGrpSpPr>
            <p:grpSpPr>
              <a:xfrm>
                <a:off x="1400864" y="1624076"/>
                <a:ext cx="560368" cy="825149"/>
                <a:chOff x="1342876" y="1647676"/>
                <a:chExt cx="560368" cy="825149"/>
              </a:xfrm>
            </p:grpSpPr>
            <p:sp>
              <p:nvSpPr>
                <p:cNvPr id="1121" name="Google Shape;112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22" name="Google Shape;112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23" name="Google Shape;112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24" name="Google Shape;112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25" name="Google Shape;112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29" name="Google Shape;1129;p284"/>
          <p:cNvGrpSpPr/>
          <p:nvPr/>
        </p:nvGrpSpPr>
        <p:grpSpPr>
          <a:xfrm>
            <a:off x="881517" y="1424144"/>
            <a:ext cx="7361989" cy="646462"/>
            <a:chOff x="881517" y="2219381"/>
            <a:chExt cx="7361989" cy="646462"/>
          </a:xfrm>
        </p:grpSpPr>
        <p:grpSp>
          <p:nvGrpSpPr>
            <p:cNvPr id="1130" name="Google Shape;1130;p284"/>
            <p:cNvGrpSpPr/>
            <p:nvPr/>
          </p:nvGrpSpPr>
          <p:grpSpPr>
            <a:xfrm>
              <a:off x="881517" y="2219381"/>
              <a:ext cx="397892" cy="646462"/>
              <a:chOff x="1400864" y="1624076"/>
              <a:chExt cx="560368" cy="910439"/>
            </a:xfrm>
          </p:grpSpPr>
          <p:grpSp>
            <p:nvGrpSpPr>
              <p:cNvPr id="1131" name="Google Shape;1131;p284"/>
              <p:cNvGrpSpPr/>
              <p:nvPr/>
            </p:nvGrpSpPr>
            <p:grpSpPr>
              <a:xfrm>
                <a:off x="1400864" y="1624076"/>
                <a:ext cx="560368" cy="825149"/>
                <a:chOff x="1342876" y="1647676"/>
                <a:chExt cx="560368" cy="825149"/>
              </a:xfrm>
            </p:grpSpPr>
            <p:sp>
              <p:nvSpPr>
                <p:cNvPr id="1132" name="Google Shape;113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3" name="Google Shape;113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4" name="Google Shape;113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5" name="Google Shape;113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6" name="Google Shape;1136;p284"/>
            <p:cNvGrpSpPr/>
            <p:nvPr/>
          </p:nvGrpSpPr>
          <p:grpSpPr>
            <a:xfrm>
              <a:off x="2622541" y="2219381"/>
              <a:ext cx="397892" cy="646462"/>
              <a:chOff x="1400864" y="1624076"/>
              <a:chExt cx="560368" cy="910439"/>
            </a:xfrm>
          </p:grpSpPr>
          <p:grpSp>
            <p:nvGrpSpPr>
              <p:cNvPr id="1137" name="Google Shape;1137;p284"/>
              <p:cNvGrpSpPr/>
              <p:nvPr/>
            </p:nvGrpSpPr>
            <p:grpSpPr>
              <a:xfrm>
                <a:off x="1400864" y="1624076"/>
                <a:ext cx="560368" cy="825149"/>
                <a:chOff x="1342876" y="1647676"/>
                <a:chExt cx="560368" cy="825149"/>
              </a:xfrm>
            </p:grpSpPr>
            <p:sp>
              <p:nvSpPr>
                <p:cNvPr id="1138" name="Google Shape;113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9" name="Google Shape;113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0" name="Google Shape;114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1" name="Google Shape;114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2" name="Google Shape;1142;p284"/>
            <p:cNvGrpSpPr/>
            <p:nvPr/>
          </p:nvGrpSpPr>
          <p:grpSpPr>
            <a:xfrm>
              <a:off x="4363565" y="2219381"/>
              <a:ext cx="397892" cy="646462"/>
              <a:chOff x="1400864" y="1624076"/>
              <a:chExt cx="560368" cy="910439"/>
            </a:xfrm>
          </p:grpSpPr>
          <p:grpSp>
            <p:nvGrpSpPr>
              <p:cNvPr id="1143" name="Google Shape;1143;p284"/>
              <p:cNvGrpSpPr/>
              <p:nvPr/>
            </p:nvGrpSpPr>
            <p:grpSpPr>
              <a:xfrm>
                <a:off x="1400864" y="1624076"/>
                <a:ext cx="560368" cy="825149"/>
                <a:chOff x="1342876" y="1647676"/>
                <a:chExt cx="560368" cy="825149"/>
              </a:xfrm>
            </p:grpSpPr>
            <p:sp>
              <p:nvSpPr>
                <p:cNvPr id="1144" name="Google Shape;114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5" name="Google Shape;114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6" name="Google Shape;114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7" name="Google Shape;114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8" name="Google Shape;1148;p284"/>
            <p:cNvGrpSpPr/>
            <p:nvPr/>
          </p:nvGrpSpPr>
          <p:grpSpPr>
            <a:xfrm>
              <a:off x="6104589" y="2219381"/>
              <a:ext cx="397892" cy="646462"/>
              <a:chOff x="1400864" y="1624076"/>
              <a:chExt cx="560368" cy="910439"/>
            </a:xfrm>
          </p:grpSpPr>
          <p:grpSp>
            <p:nvGrpSpPr>
              <p:cNvPr id="1149" name="Google Shape;1149;p284"/>
              <p:cNvGrpSpPr/>
              <p:nvPr/>
            </p:nvGrpSpPr>
            <p:grpSpPr>
              <a:xfrm>
                <a:off x="1400864" y="1624076"/>
                <a:ext cx="560368" cy="825149"/>
                <a:chOff x="1342876" y="1647676"/>
                <a:chExt cx="560368" cy="825149"/>
              </a:xfrm>
            </p:grpSpPr>
            <p:sp>
              <p:nvSpPr>
                <p:cNvPr id="1150" name="Google Shape;115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1" name="Google Shape;115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2" name="Google Shape;115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3" name="Google Shape;115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4" name="Google Shape;1154;p284"/>
            <p:cNvGrpSpPr/>
            <p:nvPr/>
          </p:nvGrpSpPr>
          <p:grpSpPr>
            <a:xfrm>
              <a:off x="7845614" y="2219381"/>
              <a:ext cx="397892" cy="646462"/>
              <a:chOff x="1400864" y="1624076"/>
              <a:chExt cx="560368" cy="910439"/>
            </a:xfrm>
          </p:grpSpPr>
          <p:grpSp>
            <p:nvGrpSpPr>
              <p:cNvPr id="1155" name="Google Shape;1155;p284"/>
              <p:cNvGrpSpPr/>
              <p:nvPr/>
            </p:nvGrpSpPr>
            <p:grpSpPr>
              <a:xfrm>
                <a:off x="1400864" y="1624076"/>
                <a:ext cx="560368" cy="825149"/>
                <a:chOff x="1342876" y="1647676"/>
                <a:chExt cx="560368" cy="825149"/>
              </a:xfrm>
            </p:grpSpPr>
            <p:sp>
              <p:nvSpPr>
                <p:cNvPr id="1156" name="Google Shape;115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7" name="Google Shape;115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8" name="Google Shape;115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9" name="Google Shape;115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0" name="Google Shape;116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1" name="Google Shape;116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2" name="Google Shape;116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3" name="Google Shape;116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65"/>
        <p:cNvGrpSpPr/>
        <p:nvPr/>
      </p:nvGrpSpPr>
      <p:grpSpPr>
        <a:xfrm>
          <a:off x="0" y="0"/>
          <a:ext cx="0" cy="0"/>
          <a:chOff x="0" y="0"/>
          <a:chExt cx="0" cy="0"/>
        </a:xfrm>
      </p:grpSpPr>
      <p:pic>
        <p:nvPicPr>
          <p:cNvPr id="1166" name="Google Shape;116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67" name="Google Shape;116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8" name="Google Shape;116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9" name="Google Shape;1169;p285"/>
          <p:cNvGrpSpPr/>
          <p:nvPr/>
        </p:nvGrpSpPr>
        <p:grpSpPr>
          <a:xfrm>
            <a:off x="1761518" y="3131028"/>
            <a:ext cx="5620964" cy="646462"/>
            <a:chOff x="881517" y="3131028"/>
            <a:chExt cx="5620964" cy="646462"/>
          </a:xfrm>
        </p:grpSpPr>
        <p:grpSp>
          <p:nvGrpSpPr>
            <p:cNvPr id="1170" name="Google Shape;1170;p285"/>
            <p:cNvGrpSpPr/>
            <p:nvPr/>
          </p:nvGrpSpPr>
          <p:grpSpPr>
            <a:xfrm>
              <a:off x="881517" y="3131028"/>
              <a:ext cx="397892" cy="646462"/>
              <a:chOff x="1400864" y="1624076"/>
              <a:chExt cx="560368" cy="910439"/>
            </a:xfrm>
          </p:grpSpPr>
          <p:grpSp>
            <p:nvGrpSpPr>
              <p:cNvPr id="1171" name="Google Shape;1171;p285"/>
              <p:cNvGrpSpPr/>
              <p:nvPr/>
            </p:nvGrpSpPr>
            <p:grpSpPr>
              <a:xfrm>
                <a:off x="1400864" y="1624076"/>
                <a:ext cx="560368" cy="825149"/>
                <a:chOff x="1342876" y="1647676"/>
                <a:chExt cx="560368" cy="825149"/>
              </a:xfrm>
            </p:grpSpPr>
            <p:sp>
              <p:nvSpPr>
                <p:cNvPr id="1172" name="Google Shape;117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3" name="Google Shape;117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4" name="Google Shape;117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5" name="Google Shape;117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6" name="Google Shape;1176;p285"/>
            <p:cNvGrpSpPr/>
            <p:nvPr/>
          </p:nvGrpSpPr>
          <p:grpSpPr>
            <a:xfrm>
              <a:off x="2622541" y="3131028"/>
              <a:ext cx="397892" cy="646462"/>
              <a:chOff x="1400864" y="1624076"/>
              <a:chExt cx="560368" cy="910439"/>
            </a:xfrm>
          </p:grpSpPr>
          <p:grpSp>
            <p:nvGrpSpPr>
              <p:cNvPr id="1177" name="Google Shape;1177;p285"/>
              <p:cNvGrpSpPr/>
              <p:nvPr/>
            </p:nvGrpSpPr>
            <p:grpSpPr>
              <a:xfrm>
                <a:off x="1400864" y="1624076"/>
                <a:ext cx="560368" cy="825149"/>
                <a:chOff x="1342876" y="1647676"/>
                <a:chExt cx="560368" cy="825149"/>
              </a:xfrm>
            </p:grpSpPr>
            <p:sp>
              <p:nvSpPr>
                <p:cNvPr id="1178" name="Google Shape;117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9" name="Google Shape;117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0" name="Google Shape;118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1" name="Google Shape;118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2" name="Google Shape;1182;p285"/>
            <p:cNvGrpSpPr/>
            <p:nvPr/>
          </p:nvGrpSpPr>
          <p:grpSpPr>
            <a:xfrm>
              <a:off x="4363565" y="3131028"/>
              <a:ext cx="397892" cy="646462"/>
              <a:chOff x="1400864" y="1624076"/>
              <a:chExt cx="560368" cy="910439"/>
            </a:xfrm>
          </p:grpSpPr>
          <p:grpSp>
            <p:nvGrpSpPr>
              <p:cNvPr id="1183" name="Google Shape;1183;p285"/>
              <p:cNvGrpSpPr/>
              <p:nvPr/>
            </p:nvGrpSpPr>
            <p:grpSpPr>
              <a:xfrm>
                <a:off x="1400864" y="1624076"/>
                <a:ext cx="560368" cy="825149"/>
                <a:chOff x="1342876" y="1647676"/>
                <a:chExt cx="560368" cy="825149"/>
              </a:xfrm>
            </p:grpSpPr>
            <p:sp>
              <p:nvSpPr>
                <p:cNvPr id="1184" name="Google Shape;118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5" name="Google Shape;118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6" name="Google Shape;118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7" name="Google Shape;118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8" name="Google Shape;1188;p285"/>
            <p:cNvGrpSpPr/>
            <p:nvPr/>
          </p:nvGrpSpPr>
          <p:grpSpPr>
            <a:xfrm>
              <a:off x="6104589" y="3131028"/>
              <a:ext cx="397892" cy="646462"/>
              <a:chOff x="1400864" y="1624076"/>
              <a:chExt cx="560368" cy="910439"/>
            </a:xfrm>
          </p:grpSpPr>
          <p:grpSp>
            <p:nvGrpSpPr>
              <p:cNvPr id="1189" name="Google Shape;1189;p285"/>
              <p:cNvGrpSpPr/>
              <p:nvPr/>
            </p:nvGrpSpPr>
            <p:grpSpPr>
              <a:xfrm>
                <a:off x="1400864" y="1624076"/>
                <a:ext cx="560368" cy="825149"/>
                <a:chOff x="1342876" y="1647676"/>
                <a:chExt cx="560368" cy="825149"/>
              </a:xfrm>
            </p:grpSpPr>
            <p:sp>
              <p:nvSpPr>
                <p:cNvPr id="1190" name="Google Shape;119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1" name="Google Shape;119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2" name="Google Shape;119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3" name="Google Shape;119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4" name="Google Shape;119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6" name="Google Shape;119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7" name="Google Shape;119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98" name="Google Shape;1198;p285"/>
          <p:cNvGrpSpPr/>
          <p:nvPr/>
        </p:nvGrpSpPr>
        <p:grpSpPr>
          <a:xfrm>
            <a:off x="881517" y="1424144"/>
            <a:ext cx="7361989" cy="646462"/>
            <a:chOff x="881517" y="2219381"/>
            <a:chExt cx="7361989" cy="646462"/>
          </a:xfrm>
        </p:grpSpPr>
        <p:grpSp>
          <p:nvGrpSpPr>
            <p:cNvPr id="1199" name="Google Shape;1199;p285"/>
            <p:cNvGrpSpPr/>
            <p:nvPr/>
          </p:nvGrpSpPr>
          <p:grpSpPr>
            <a:xfrm>
              <a:off x="881517" y="2219381"/>
              <a:ext cx="397892" cy="646462"/>
              <a:chOff x="1400864" y="1624076"/>
              <a:chExt cx="560368" cy="910439"/>
            </a:xfrm>
          </p:grpSpPr>
          <p:grpSp>
            <p:nvGrpSpPr>
              <p:cNvPr id="1200" name="Google Shape;1200;p285"/>
              <p:cNvGrpSpPr/>
              <p:nvPr/>
            </p:nvGrpSpPr>
            <p:grpSpPr>
              <a:xfrm>
                <a:off x="1400864" y="1624076"/>
                <a:ext cx="560368" cy="825149"/>
                <a:chOff x="1342876" y="1647676"/>
                <a:chExt cx="560368" cy="825149"/>
              </a:xfrm>
            </p:grpSpPr>
            <p:sp>
              <p:nvSpPr>
                <p:cNvPr id="1201" name="Google Shape;120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2" name="Google Shape;120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3" name="Google Shape;120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4" name="Google Shape;120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5" name="Google Shape;1205;p285"/>
            <p:cNvGrpSpPr/>
            <p:nvPr/>
          </p:nvGrpSpPr>
          <p:grpSpPr>
            <a:xfrm>
              <a:off x="2622541" y="2219381"/>
              <a:ext cx="397892" cy="646462"/>
              <a:chOff x="1400864" y="1624076"/>
              <a:chExt cx="560368" cy="910439"/>
            </a:xfrm>
          </p:grpSpPr>
          <p:grpSp>
            <p:nvGrpSpPr>
              <p:cNvPr id="1206" name="Google Shape;1206;p285"/>
              <p:cNvGrpSpPr/>
              <p:nvPr/>
            </p:nvGrpSpPr>
            <p:grpSpPr>
              <a:xfrm>
                <a:off x="1400864" y="1624076"/>
                <a:ext cx="560368" cy="825149"/>
                <a:chOff x="1342876" y="1647676"/>
                <a:chExt cx="560368" cy="825149"/>
              </a:xfrm>
            </p:grpSpPr>
            <p:sp>
              <p:nvSpPr>
                <p:cNvPr id="1207" name="Google Shape;120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8" name="Google Shape;120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9" name="Google Shape;120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0" name="Google Shape;121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1" name="Google Shape;1211;p285"/>
            <p:cNvGrpSpPr/>
            <p:nvPr/>
          </p:nvGrpSpPr>
          <p:grpSpPr>
            <a:xfrm>
              <a:off x="4363565" y="2219381"/>
              <a:ext cx="397892" cy="646462"/>
              <a:chOff x="1400864" y="1624076"/>
              <a:chExt cx="560368" cy="910439"/>
            </a:xfrm>
          </p:grpSpPr>
          <p:grpSp>
            <p:nvGrpSpPr>
              <p:cNvPr id="1212" name="Google Shape;1212;p285"/>
              <p:cNvGrpSpPr/>
              <p:nvPr/>
            </p:nvGrpSpPr>
            <p:grpSpPr>
              <a:xfrm>
                <a:off x="1400864" y="1624076"/>
                <a:ext cx="560368" cy="825149"/>
                <a:chOff x="1342876" y="1647676"/>
                <a:chExt cx="560368" cy="825149"/>
              </a:xfrm>
            </p:grpSpPr>
            <p:sp>
              <p:nvSpPr>
                <p:cNvPr id="1213" name="Google Shape;121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4" name="Google Shape;121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5" name="Google Shape;121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6" name="Google Shape;121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7" name="Google Shape;1217;p285"/>
            <p:cNvGrpSpPr/>
            <p:nvPr/>
          </p:nvGrpSpPr>
          <p:grpSpPr>
            <a:xfrm>
              <a:off x="6104589" y="2219381"/>
              <a:ext cx="397892" cy="646462"/>
              <a:chOff x="1400864" y="1624076"/>
              <a:chExt cx="560368" cy="910439"/>
            </a:xfrm>
          </p:grpSpPr>
          <p:grpSp>
            <p:nvGrpSpPr>
              <p:cNvPr id="1218" name="Google Shape;1218;p285"/>
              <p:cNvGrpSpPr/>
              <p:nvPr/>
            </p:nvGrpSpPr>
            <p:grpSpPr>
              <a:xfrm>
                <a:off x="1400864" y="1624076"/>
                <a:ext cx="560368" cy="825149"/>
                <a:chOff x="1342876" y="1647676"/>
                <a:chExt cx="560368" cy="825149"/>
              </a:xfrm>
            </p:grpSpPr>
            <p:sp>
              <p:nvSpPr>
                <p:cNvPr id="1219" name="Google Shape;121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0" name="Google Shape;122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1" name="Google Shape;122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2" name="Google Shape;122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3" name="Google Shape;1223;p285"/>
            <p:cNvGrpSpPr/>
            <p:nvPr/>
          </p:nvGrpSpPr>
          <p:grpSpPr>
            <a:xfrm>
              <a:off x="7845614" y="2219381"/>
              <a:ext cx="397892" cy="646462"/>
              <a:chOff x="1400864" y="1624076"/>
              <a:chExt cx="560368" cy="910439"/>
            </a:xfrm>
          </p:grpSpPr>
          <p:grpSp>
            <p:nvGrpSpPr>
              <p:cNvPr id="1224" name="Google Shape;1224;p285"/>
              <p:cNvGrpSpPr/>
              <p:nvPr/>
            </p:nvGrpSpPr>
            <p:grpSpPr>
              <a:xfrm>
                <a:off x="1400864" y="1624076"/>
                <a:ext cx="560368" cy="825149"/>
                <a:chOff x="1342876" y="1647676"/>
                <a:chExt cx="560368" cy="825149"/>
              </a:xfrm>
            </p:grpSpPr>
            <p:sp>
              <p:nvSpPr>
                <p:cNvPr id="1225" name="Google Shape;122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6" name="Google Shape;122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7" name="Google Shape;122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8" name="Google Shape;122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9" name="Google Shape;122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0" name="Google Shape;123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1" name="Google Shape;123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2" name="Google Shape;123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34"/>
        <p:cNvGrpSpPr/>
        <p:nvPr/>
      </p:nvGrpSpPr>
      <p:grpSpPr>
        <a:xfrm>
          <a:off x="0" y="0"/>
          <a:ext cx="0" cy="0"/>
          <a:chOff x="0" y="0"/>
          <a:chExt cx="0" cy="0"/>
        </a:xfrm>
      </p:grpSpPr>
      <p:pic>
        <p:nvPicPr>
          <p:cNvPr id="1235" name="Google Shape;123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36" name="Google Shape;123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7" name="Google Shape;123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38" name="Google Shape;1238;p286"/>
          <p:cNvGrpSpPr/>
          <p:nvPr/>
        </p:nvGrpSpPr>
        <p:grpSpPr>
          <a:xfrm>
            <a:off x="1761518" y="3131028"/>
            <a:ext cx="5620964" cy="646462"/>
            <a:chOff x="881517" y="3131028"/>
            <a:chExt cx="5620964" cy="646462"/>
          </a:xfrm>
        </p:grpSpPr>
        <p:grpSp>
          <p:nvGrpSpPr>
            <p:cNvPr id="1239" name="Google Shape;1239;p286"/>
            <p:cNvGrpSpPr/>
            <p:nvPr/>
          </p:nvGrpSpPr>
          <p:grpSpPr>
            <a:xfrm>
              <a:off x="881517" y="3131028"/>
              <a:ext cx="397892" cy="646462"/>
              <a:chOff x="1400864" y="1624076"/>
              <a:chExt cx="560368" cy="910439"/>
            </a:xfrm>
          </p:grpSpPr>
          <p:grpSp>
            <p:nvGrpSpPr>
              <p:cNvPr id="1240" name="Google Shape;1240;p286"/>
              <p:cNvGrpSpPr/>
              <p:nvPr/>
            </p:nvGrpSpPr>
            <p:grpSpPr>
              <a:xfrm>
                <a:off x="1400864" y="1624076"/>
                <a:ext cx="560368" cy="825149"/>
                <a:chOff x="1342876" y="1647676"/>
                <a:chExt cx="560368" cy="825149"/>
              </a:xfrm>
            </p:grpSpPr>
            <p:sp>
              <p:nvSpPr>
                <p:cNvPr id="1241" name="Google Shape;124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2" name="Google Shape;124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3" name="Google Shape;124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4" name="Google Shape;124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5" name="Google Shape;1245;p286"/>
            <p:cNvGrpSpPr/>
            <p:nvPr/>
          </p:nvGrpSpPr>
          <p:grpSpPr>
            <a:xfrm>
              <a:off x="2622541" y="3131028"/>
              <a:ext cx="397892" cy="646462"/>
              <a:chOff x="1400864" y="1624076"/>
              <a:chExt cx="560368" cy="910439"/>
            </a:xfrm>
          </p:grpSpPr>
          <p:grpSp>
            <p:nvGrpSpPr>
              <p:cNvPr id="1246" name="Google Shape;1246;p286"/>
              <p:cNvGrpSpPr/>
              <p:nvPr/>
            </p:nvGrpSpPr>
            <p:grpSpPr>
              <a:xfrm>
                <a:off x="1400864" y="1624076"/>
                <a:ext cx="560368" cy="825149"/>
                <a:chOff x="1342876" y="1647676"/>
                <a:chExt cx="560368" cy="825149"/>
              </a:xfrm>
            </p:grpSpPr>
            <p:sp>
              <p:nvSpPr>
                <p:cNvPr id="1247" name="Google Shape;124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8" name="Google Shape;124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9" name="Google Shape;124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0" name="Google Shape;125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1" name="Google Shape;1251;p286"/>
            <p:cNvGrpSpPr/>
            <p:nvPr/>
          </p:nvGrpSpPr>
          <p:grpSpPr>
            <a:xfrm>
              <a:off x="4363565" y="3131028"/>
              <a:ext cx="397892" cy="646462"/>
              <a:chOff x="1400864" y="1624076"/>
              <a:chExt cx="560368" cy="910439"/>
            </a:xfrm>
          </p:grpSpPr>
          <p:grpSp>
            <p:nvGrpSpPr>
              <p:cNvPr id="1252" name="Google Shape;1252;p286"/>
              <p:cNvGrpSpPr/>
              <p:nvPr/>
            </p:nvGrpSpPr>
            <p:grpSpPr>
              <a:xfrm>
                <a:off x="1400864" y="1624076"/>
                <a:ext cx="560368" cy="825149"/>
                <a:chOff x="1342876" y="1647676"/>
                <a:chExt cx="560368" cy="825149"/>
              </a:xfrm>
            </p:grpSpPr>
            <p:sp>
              <p:nvSpPr>
                <p:cNvPr id="1253" name="Google Shape;125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4" name="Google Shape;125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5" name="Google Shape;125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6" name="Google Shape;125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7" name="Google Shape;1257;p286"/>
            <p:cNvGrpSpPr/>
            <p:nvPr/>
          </p:nvGrpSpPr>
          <p:grpSpPr>
            <a:xfrm>
              <a:off x="6104589" y="3131028"/>
              <a:ext cx="397892" cy="646462"/>
              <a:chOff x="1400864" y="1624076"/>
              <a:chExt cx="560368" cy="910439"/>
            </a:xfrm>
          </p:grpSpPr>
          <p:grpSp>
            <p:nvGrpSpPr>
              <p:cNvPr id="1258" name="Google Shape;1258;p286"/>
              <p:cNvGrpSpPr/>
              <p:nvPr/>
            </p:nvGrpSpPr>
            <p:grpSpPr>
              <a:xfrm>
                <a:off x="1400864" y="1624076"/>
                <a:ext cx="560368" cy="825149"/>
                <a:chOff x="1342876" y="1647676"/>
                <a:chExt cx="560368" cy="825149"/>
              </a:xfrm>
            </p:grpSpPr>
            <p:sp>
              <p:nvSpPr>
                <p:cNvPr id="1259" name="Google Shape;125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0" name="Google Shape;126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1" name="Google Shape;126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2" name="Google Shape;126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3" name="Google Shape;126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5" name="Google Shape;126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6" name="Google Shape;126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67" name="Google Shape;1267;p286"/>
          <p:cNvGrpSpPr/>
          <p:nvPr/>
        </p:nvGrpSpPr>
        <p:grpSpPr>
          <a:xfrm>
            <a:off x="881517" y="1424144"/>
            <a:ext cx="7361989" cy="646462"/>
            <a:chOff x="881517" y="2219381"/>
            <a:chExt cx="7361989" cy="646462"/>
          </a:xfrm>
        </p:grpSpPr>
        <p:grpSp>
          <p:nvGrpSpPr>
            <p:cNvPr id="1268" name="Google Shape;1268;p286"/>
            <p:cNvGrpSpPr/>
            <p:nvPr/>
          </p:nvGrpSpPr>
          <p:grpSpPr>
            <a:xfrm>
              <a:off x="881517" y="2219381"/>
              <a:ext cx="397892" cy="646462"/>
              <a:chOff x="1400864" y="1624076"/>
              <a:chExt cx="560368" cy="910439"/>
            </a:xfrm>
          </p:grpSpPr>
          <p:grpSp>
            <p:nvGrpSpPr>
              <p:cNvPr id="1269" name="Google Shape;1269;p286"/>
              <p:cNvGrpSpPr/>
              <p:nvPr/>
            </p:nvGrpSpPr>
            <p:grpSpPr>
              <a:xfrm>
                <a:off x="1400864" y="1624076"/>
                <a:ext cx="560368" cy="825149"/>
                <a:chOff x="1342876" y="1647676"/>
                <a:chExt cx="560368" cy="825149"/>
              </a:xfrm>
            </p:grpSpPr>
            <p:sp>
              <p:nvSpPr>
                <p:cNvPr id="1270" name="Google Shape;127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1" name="Google Shape;127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2" name="Google Shape;127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3" name="Google Shape;127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4" name="Google Shape;1274;p286"/>
            <p:cNvGrpSpPr/>
            <p:nvPr/>
          </p:nvGrpSpPr>
          <p:grpSpPr>
            <a:xfrm>
              <a:off x="2622541" y="2219381"/>
              <a:ext cx="397892" cy="646462"/>
              <a:chOff x="1400864" y="1624076"/>
              <a:chExt cx="560368" cy="910439"/>
            </a:xfrm>
          </p:grpSpPr>
          <p:grpSp>
            <p:nvGrpSpPr>
              <p:cNvPr id="1275" name="Google Shape;1275;p286"/>
              <p:cNvGrpSpPr/>
              <p:nvPr/>
            </p:nvGrpSpPr>
            <p:grpSpPr>
              <a:xfrm>
                <a:off x="1400864" y="1624076"/>
                <a:ext cx="560368" cy="825149"/>
                <a:chOff x="1342876" y="1647676"/>
                <a:chExt cx="560368" cy="825149"/>
              </a:xfrm>
            </p:grpSpPr>
            <p:sp>
              <p:nvSpPr>
                <p:cNvPr id="1276" name="Google Shape;127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7" name="Google Shape;127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8" name="Google Shape;127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9" name="Google Shape;127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0" name="Google Shape;1280;p286"/>
            <p:cNvGrpSpPr/>
            <p:nvPr/>
          </p:nvGrpSpPr>
          <p:grpSpPr>
            <a:xfrm>
              <a:off x="4363565" y="2219381"/>
              <a:ext cx="397892" cy="646462"/>
              <a:chOff x="1400864" y="1624076"/>
              <a:chExt cx="560368" cy="910439"/>
            </a:xfrm>
          </p:grpSpPr>
          <p:grpSp>
            <p:nvGrpSpPr>
              <p:cNvPr id="1281" name="Google Shape;1281;p286"/>
              <p:cNvGrpSpPr/>
              <p:nvPr/>
            </p:nvGrpSpPr>
            <p:grpSpPr>
              <a:xfrm>
                <a:off x="1400864" y="1624076"/>
                <a:ext cx="560368" cy="825149"/>
                <a:chOff x="1342876" y="1647676"/>
                <a:chExt cx="560368" cy="825149"/>
              </a:xfrm>
            </p:grpSpPr>
            <p:sp>
              <p:nvSpPr>
                <p:cNvPr id="1282" name="Google Shape;128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3" name="Google Shape;128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4" name="Google Shape;128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5" name="Google Shape;128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6" name="Google Shape;1286;p286"/>
            <p:cNvGrpSpPr/>
            <p:nvPr/>
          </p:nvGrpSpPr>
          <p:grpSpPr>
            <a:xfrm>
              <a:off x="6104589" y="2219381"/>
              <a:ext cx="397892" cy="646462"/>
              <a:chOff x="1400864" y="1624076"/>
              <a:chExt cx="560368" cy="910439"/>
            </a:xfrm>
          </p:grpSpPr>
          <p:grpSp>
            <p:nvGrpSpPr>
              <p:cNvPr id="1287" name="Google Shape;1287;p286"/>
              <p:cNvGrpSpPr/>
              <p:nvPr/>
            </p:nvGrpSpPr>
            <p:grpSpPr>
              <a:xfrm>
                <a:off x="1400864" y="1624076"/>
                <a:ext cx="560368" cy="825149"/>
                <a:chOff x="1342876" y="1647676"/>
                <a:chExt cx="560368" cy="825149"/>
              </a:xfrm>
            </p:grpSpPr>
            <p:sp>
              <p:nvSpPr>
                <p:cNvPr id="1288" name="Google Shape;128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9" name="Google Shape;128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0" name="Google Shape;129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1" name="Google Shape;129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2" name="Google Shape;1292;p286"/>
            <p:cNvGrpSpPr/>
            <p:nvPr/>
          </p:nvGrpSpPr>
          <p:grpSpPr>
            <a:xfrm>
              <a:off x="7845614" y="2219381"/>
              <a:ext cx="397892" cy="646462"/>
              <a:chOff x="1400864" y="1624076"/>
              <a:chExt cx="560368" cy="910439"/>
            </a:xfrm>
          </p:grpSpPr>
          <p:grpSp>
            <p:nvGrpSpPr>
              <p:cNvPr id="1293" name="Google Shape;1293;p286"/>
              <p:cNvGrpSpPr/>
              <p:nvPr/>
            </p:nvGrpSpPr>
            <p:grpSpPr>
              <a:xfrm>
                <a:off x="1400864" y="1624076"/>
                <a:ext cx="560368" cy="825149"/>
                <a:chOff x="1342876" y="1647676"/>
                <a:chExt cx="560368" cy="825149"/>
              </a:xfrm>
            </p:grpSpPr>
            <p:sp>
              <p:nvSpPr>
                <p:cNvPr id="1294" name="Google Shape;129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5" name="Google Shape;129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6" name="Google Shape;129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7" name="Google Shape;129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8" name="Google Shape;129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9" name="Google Shape;129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0" name="Google Shape;130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1" name="Google Shape;130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03"/>
        <p:cNvGrpSpPr/>
        <p:nvPr/>
      </p:nvGrpSpPr>
      <p:grpSpPr>
        <a:xfrm>
          <a:off x="0" y="0"/>
          <a:ext cx="0" cy="0"/>
          <a:chOff x="0" y="0"/>
          <a:chExt cx="0" cy="0"/>
        </a:xfrm>
      </p:grpSpPr>
      <p:pic>
        <p:nvPicPr>
          <p:cNvPr id="1304" name="Google Shape;130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05" name="Google Shape;130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6" name="Google Shape;130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07" name="Google Shape;1307;p287"/>
          <p:cNvGrpSpPr/>
          <p:nvPr/>
        </p:nvGrpSpPr>
        <p:grpSpPr>
          <a:xfrm>
            <a:off x="881517" y="3131028"/>
            <a:ext cx="7361989" cy="646462"/>
            <a:chOff x="881517" y="2219381"/>
            <a:chExt cx="7361989" cy="646462"/>
          </a:xfrm>
        </p:grpSpPr>
        <p:grpSp>
          <p:nvGrpSpPr>
            <p:cNvPr id="1308" name="Google Shape;1308;p287"/>
            <p:cNvGrpSpPr/>
            <p:nvPr/>
          </p:nvGrpSpPr>
          <p:grpSpPr>
            <a:xfrm>
              <a:off x="881517" y="2219381"/>
              <a:ext cx="397892" cy="646462"/>
              <a:chOff x="1400864" y="1624076"/>
              <a:chExt cx="560368" cy="910439"/>
            </a:xfrm>
          </p:grpSpPr>
          <p:grpSp>
            <p:nvGrpSpPr>
              <p:cNvPr id="1309" name="Google Shape;1309;p287"/>
              <p:cNvGrpSpPr/>
              <p:nvPr/>
            </p:nvGrpSpPr>
            <p:grpSpPr>
              <a:xfrm>
                <a:off x="1400864" y="1624076"/>
                <a:ext cx="560368" cy="825149"/>
                <a:chOff x="1342876" y="1647676"/>
                <a:chExt cx="560368" cy="825149"/>
              </a:xfrm>
            </p:grpSpPr>
            <p:sp>
              <p:nvSpPr>
                <p:cNvPr id="1310" name="Google Shape;131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1" name="Google Shape;131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2" name="Google Shape;131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3" name="Google Shape;131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4" name="Google Shape;1314;p287"/>
            <p:cNvGrpSpPr/>
            <p:nvPr/>
          </p:nvGrpSpPr>
          <p:grpSpPr>
            <a:xfrm>
              <a:off x="2622541" y="2219381"/>
              <a:ext cx="397892" cy="646462"/>
              <a:chOff x="1400864" y="1624076"/>
              <a:chExt cx="560368" cy="910439"/>
            </a:xfrm>
          </p:grpSpPr>
          <p:grpSp>
            <p:nvGrpSpPr>
              <p:cNvPr id="1315" name="Google Shape;1315;p287"/>
              <p:cNvGrpSpPr/>
              <p:nvPr/>
            </p:nvGrpSpPr>
            <p:grpSpPr>
              <a:xfrm>
                <a:off x="1400864" y="1624076"/>
                <a:ext cx="560368" cy="825149"/>
                <a:chOff x="1342876" y="1647676"/>
                <a:chExt cx="560368" cy="825149"/>
              </a:xfrm>
            </p:grpSpPr>
            <p:sp>
              <p:nvSpPr>
                <p:cNvPr id="1316" name="Google Shape;131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7" name="Google Shape;131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8" name="Google Shape;131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9" name="Google Shape;131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0" name="Google Shape;1320;p287"/>
            <p:cNvGrpSpPr/>
            <p:nvPr/>
          </p:nvGrpSpPr>
          <p:grpSpPr>
            <a:xfrm>
              <a:off x="4363565" y="2219381"/>
              <a:ext cx="397892" cy="646462"/>
              <a:chOff x="1400864" y="1624076"/>
              <a:chExt cx="560368" cy="910439"/>
            </a:xfrm>
          </p:grpSpPr>
          <p:grpSp>
            <p:nvGrpSpPr>
              <p:cNvPr id="1321" name="Google Shape;1321;p287"/>
              <p:cNvGrpSpPr/>
              <p:nvPr/>
            </p:nvGrpSpPr>
            <p:grpSpPr>
              <a:xfrm>
                <a:off x="1400864" y="1624076"/>
                <a:ext cx="560368" cy="825149"/>
                <a:chOff x="1342876" y="1647676"/>
                <a:chExt cx="560368" cy="825149"/>
              </a:xfrm>
            </p:grpSpPr>
            <p:sp>
              <p:nvSpPr>
                <p:cNvPr id="1322" name="Google Shape;132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3" name="Google Shape;132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4" name="Google Shape;132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5" name="Google Shape;132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6" name="Google Shape;1326;p287"/>
            <p:cNvGrpSpPr/>
            <p:nvPr/>
          </p:nvGrpSpPr>
          <p:grpSpPr>
            <a:xfrm>
              <a:off x="6104589" y="2219381"/>
              <a:ext cx="397892" cy="646462"/>
              <a:chOff x="1400864" y="1624076"/>
              <a:chExt cx="560368" cy="910439"/>
            </a:xfrm>
          </p:grpSpPr>
          <p:grpSp>
            <p:nvGrpSpPr>
              <p:cNvPr id="1327" name="Google Shape;1327;p287"/>
              <p:cNvGrpSpPr/>
              <p:nvPr/>
            </p:nvGrpSpPr>
            <p:grpSpPr>
              <a:xfrm>
                <a:off x="1400864" y="1624076"/>
                <a:ext cx="560368" cy="825149"/>
                <a:chOff x="1342876" y="1647676"/>
                <a:chExt cx="560368" cy="825149"/>
              </a:xfrm>
            </p:grpSpPr>
            <p:sp>
              <p:nvSpPr>
                <p:cNvPr id="1328" name="Google Shape;132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9" name="Google Shape;132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0" name="Google Shape;133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1" name="Google Shape;133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2" name="Google Shape;1332;p287"/>
            <p:cNvGrpSpPr/>
            <p:nvPr/>
          </p:nvGrpSpPr>
          <p:grpSpPr>
            <a:xfrm>
              <a:off x="7845614" y="2219381"/>
              <a:ext cx="397892" cy="646462"/>
              <a:chOff x="1400864" y="1624076"/>
              <a:chExt cx="560368" cy="910439"/>
            </a:xfrm>
          </p:grpSpPr>
          <p:grpSp>
            <p:nvGrpSpPr>
              <p:cNvPr id="1333" name="Google Shape;1333;p287"/>
              <p:cNvGrpSpPr/>
              <p:nvPr/>
            </p:nvGrpSpPr>
            <p:grpSpPr>
              <a:xfrm>
                <a:off x="1400864" y="1624076"/>
                <a:ext cx="560368" cy="825149"/>
                <a:chOff x="1342876" y="1647676"/>
                <a:chExt cx="560368" cy="825149"/>
              </a:xfrm>
            </p:grpSpPr>
            <p:sp>
              <p:nvSpPr>
                <p:cNvPr id="1334" name="Google Shape;133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5" name="Google Shape;133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6" name="Google Shape;133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7" name="Google Shape;133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8" name="Google Shape;133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1" name="Google Shape;134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2" name="Google Shape;134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43" name="Google Shape;1343;p287"/>
          <p:cNvGrpSpPr/>
          <p:nvPr/>
        </p:nvGrpSpPr>
        <p:grpSpPr>
          <a:xfrm>
            <a:off x="881517" y="1424144"/>
            <a:ext cx="7361989" cy="646462"/>
            <a:chOff x="881517" y="2219381"/>
            <a:chExt cx="7361989" cy="646462"/>
          </a:xfrm>
        </p:grpSpPr>
        <p:grpSp>
          <p:nvGrpSpPr>
            <p:cNvPr id="1344" name="Google Shape;1344;p287"/>
            <p:cNvGrpSpPr/>
            <p:nvPr/>
          </p:nvGrpSpPr>
          <p:grpSpPr>
            <a:xfrm>
              <a:off x="881517"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2622541"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4363565"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6104589"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8" name="Google Shape;1368;p287"/>
            <p:cNvGrpSpPr/>
            <p:nvPr/>
          </p:nvGrpSpPr>
          <p:grpSpPr>
            <a:xfrm>
              <a:off x="7845614" y="2219381"/>
              <a:ext cx="397892" cy="646462"/>
              <a:chOff x="1400864" y="1624076"/>
              <a:chExt cx="560368" cy="910439"/>
            </a:xfrm>
          </p:grpSpPr>
          <p:grpSp>
            <p:nvGrpSpPr>
              <p:cNvPr id="1369" name="Google Shape;1369;p287"/>
              <p:cNvGrpSpPr/>
              <p:nvPr/>
            </p:nvGrpSpPr>
            <p:grpSpPr>
              <a:xfrm>
                <a:off x="1400864" y="1624076"/>
                <a:ext cx="560368" cy="825149"/>
                <a:chOff x="1342876" y="1647676"/>
                <a:chExt cx="560368" cy="825149"/>
              </a:xfrm>
            </p:grpSpPr>
            <p:sp>
              <p:nvSpPr>
                <p:cNvPr id="1370" name="Google Shape;137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1" name="Google Shape;137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2" name="Google Shape;137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3" name="Google Shape;137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4" name="Google Shape;137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5" name="Google Shape;137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6" name="Google Shape;137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379"/>
        <p:cNvGrpSpPr/>
        <p:nvPr/>
      </p:nvGrpSpPr>
      <p:grpSpPr>
        <a:xfrm>
          <a:off x="0" y="0"/>
          <a:ext cx="0" cy="0"/>
          <a:chOff x="0" y="0"/>
          <a:chExt cx="0" cy="0"/>
        </a:xfrm>
      </p:grpSpPr>
      <p:pic>
        <p:nvPicPr>
          <p:cNvPr id="1380" name="Google Shape;138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81" name="Google Shape;138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2" name="Google Shape;138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83" name="Google Shape;1383;p288"/>
          <p:cNvGrpSpPr/>
          <p:nvPr/>
        </p:nvGrpSpPr>
        <p:grpSpPr>
          <a:xfrm>
            <a:off x="2805107" y="1224889"/>
            <a:ext cx="3533786" cy="3185052"/>
            <a:chOff x="2801099" y="1114361"/>
            <a:chExt cx="3533786" cy="3185052"/>
          </a:xfrm>
        </p:grpSpPr>
        <p:grpSp>
          <p:nvGrpSpPr>
            <p:cNvPr id="1384" name="Google Shape;1384;p288"/>
            <p:cNvGrpSpPr/>
            <p:nvPr/>
          </p:nvGrpSpPr>
          <p:grpSpPr>
            <a:xfrm>
              <a:off x="2801099" y="1228944"/>
              <a:ext cx="3533786" cy="2955886"/>
              <a:chOff x="2801099" y="1066147"/>
              <a:chExt cx="3533786" cy="2955886"/>
            </a:xfrm>
          </p:grpSpPr>
          <p:grpSp>
            <p:nvGrpSpPr>
              <p:cNvPr id="1385" name="Google Shape;1385;p288"/>
              <p:cNvGrpSpPr/>
              <p:nvPr/>
            </p:nvGrpSpPr>
            <p:grpSpPr>
              <a:xfrm>
                <a:off x="6252959" y="1066147"/>
                <a:ext cx="81926" cy="2955886"/>
                <a:chOff x="6252959" y="1066147"/>
                <a:chExt cx="81926" cy="2955886"/>
              </a:xfrm>
            </p:grpSpPr>
            <p:sp>
              <p:nvSpPr>
                <p:cNvPr id="1386" name="Google Shape;138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7" name="Google Shape;138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8" name="Google Shape;138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0" name="Google Shape;139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1" name="Google Shape;1391;p288"/>
              <p:cNvGrpSpPr/>
              <p:nvPr/>
            </p:nvGrpSpPr>
            <p:grpSpPr>
              <a:xfrm>
                <a:off x="2801099" y="1066147"/>
                <a:ext cx="81926" cy="2955886"/>
                <a:chOff x="2801099" y="1066147"/>
                <a:chExt cx="81926" cy="2955886"/>
              </a:xfrm>
            </p:grpSpPr>
            <p:sp>
              <p:nvSpPr>
                <p:cNvPr id="1392" name="Google Shape;139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3" name="Google Shape;139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4" name="Google Shape;139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6" name="Google Shape;139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397" name="Google Shape;1397;p288"/>
            <p:cNvGrpSpPr/>
            <p:nvPr/>
          </p:nvGrpSpPr>
          <p:grpSpPr>
            <a:xfrm>
              <a:off x="2975830" y="1114361"/>
              <a:ext cx="3184323" cy="3185052"/>
              <a:chOff x="2908735" y="1068601"/>
              <a:chExt cx="3326530" cy="3327292"/>
            </a:xfrm>
          </p:grpSpPr>
          <p:sp>
            <p:nvSpPr>
              <p:cNvPr id="1398" name="Google Shape;139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399" name="Google Shape;139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0" name="Google Shape;140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1" name="Google Shape;140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2" name="Google Shape;140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3" name="Google Shape;140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4" name="Google Shape;140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5" name="Google Shape;140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6" name="Google Shape;140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7" name="Google Shape;140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8" name="Google Shape;140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09" name="Google Shape;140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0" name="Google Shape;141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1" name="Google Shape;141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2" name="Google Shape;141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3" name="Google Shape;141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4" name="Google Shape;141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5" name="Google Shape;141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6" name="Google Shape;141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7" name="Google Shape;141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8" name="Google Shape;141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19" name="Google Shape;141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0" name="Google Shape;142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1" name="Google Shape;142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2" name="Google Shape;142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3" name="Google Shape;142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4" name="Google Shape;142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5" name="Google Shape;142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30" name="Google Shape;143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1" name="Google Shape;143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2" name="Google Shape;143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3" name="Google Shape;143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4" name="Google Shape;143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5" name="Google Shape;143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6" name="Google Shape;143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7" name="Google Shape;143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8" name="Google Shape;143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9" name="Google Shape;143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40"/>
        <p:cNvGrpSpPr/>
        <p:nvPr/>
      </p:nvGrpSpPr>
      <p:grpSpPr>
        <a:xfrm>
          <a:off x="0" y="0"/>
          <a:ext cx="0" cy="0"/>
          <a:chOff x="0" y="0"/>
          <a:chExt cx="0" cy="0"/>
        </a:xfrm>
      </p:grpSpPr>
      <p:pic>
        <p:nvPicPr>
          <p:cNvPr id="1441" name="Google Shape;144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42" name="Google Shape;144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3" name="Google Shape;144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44"/>
        <p:cNvGrpSpPr/>
        <p:nvPr/>
      </p:nvGrpSpPr>
      <p:grpSpPr>
        <a:xfrm>
          <a:off x="0" y="0"/>
          <a:ext cx="0" cy="0"/>
          <a:chOff x="0" y="0"/>
          <a:chExt cx="0" cy="0"/>
        </a:xfrm>
      </p:grpSpPr>
      <p:sp>
        <p:nvSpPr>
          <p:cNvPr id="1445" name="Google Shape;1445;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6" name="Google Shape;144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47" name="Google Shape;1447;p290"/>
          <p:cNvGrpSpPr/>
          <p:nvPr/>
        </p:nvGrpSpPr>
        <p:grpSpPr>
          <a:xfrm>
            <a:off x="2263140" y="1653932"/>
            <a:ext cx="4747260" cy="830997"/>
            <a:chOff x="2263140" y="1779657"/>
            <a:chExt cx="4747260" cy="830997"/>
          </a:xfrm>
        </p:grpSpPr>
        <p:cxnSp>
          <p:nvCxnSpPr>
            <p:cNvPr id="1448" name="Google Shape;144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49" name="Google Shape;144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50" name="Google Shape;145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51"/>
        <p:cNvGrpSpPr/>
        <p:nvPr/>
      </p:nvGrpSpPr>
      <p:grpSpPr>
        <a:xfrm>
          <a:off x="0" y="0"/>
          <a:ext cx="0" cy="0"/>
          <a:chOff x="0" y="0"/>
          <a:chExt cx="0" cy="0"/>
        </a:xfrm>
      </p:grpSpPr>
      <p:sp>
        <p:nvSpPr>
          <p:cNvPr id="1452" name="Google Shape;1452;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3" name="Google Shape;145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54" name="Google Shape;1454;p291"/>
          <p:cNvGrpSpPr/>
          <p:nvPr/>
        </p:nvGrpSpPr>
        <p:grpSpPr>
          <a:xfrm>
            <a:off x="2263140" y="1653932"/>
            <a:ext cx="4747260" cy="830997"/>
            <a:chOff x="2263140" y="1779657"/>
            <a:chExt cx="4747260" cy="830997"/>
          </a:xfrm>
        </p:grpSpPr>
        <p:cxnSp>
          <p:nvCxnSpPr>
            <p:cNvPr id="1455" name="Google Shape;145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56" name="Google Shape;145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57" name="Google Shape;145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58"/>
        <p:cNvGrpSpPr/>
        <p:nvPr/>
      </p:nvGrpSpPr>
      <p:grpSpPr>
        <a:xfrm>
          <a:off x="0" y="0"/>
          <a:ext cx="0" cy="0"/>
          <a:chOff x="0" y="0"/>
          <a:chExt cx="0" cy="0"/>
        </a:xfrm>
      </p:grpSpPr>
      <p:sp>
        <p:nvSpPr>
          <p:cNvPr id="1459" name="Google Shape;1459;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0" name="Google Shape;146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61" name="Google Shape;1461;p292"/>
          <p:cNvGrpSpPr/>
          <p:nvPr/>
        </p:nvGrpSpPr>
        <p:grpSpPr>
          <a:xfrm>
            <a:off x="2263140" y="1653932"/>
            <a:ext cx="4747260" cy="830997"/>
            <a:chOff x="2263140" y="1779657"/>
            <a:chExt cx="4747260" cy="830997"/>
          </a:xfrm>
        </p:grpSpPr>
        <p:cxnSp>
          <p:nvCxnSpPr>
            <p:cNvPr id="1462" name="Google Shape;146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63" name="Google Shape;146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64" name="Google Shape;146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65"/>
        <p:cNvGrpSpPr/>
        <p:nvPr/>
      </p:nvGrpSpPr>
      <p:grpSpPr>
        <a:xfrm>
          <a:off x="0" y="0"/>
          <a:ext cx="0" cy="0"/>
          <a:chOff x="0" y="0"/>
          <a:chExt cx="0" cy="0"/>
        </a:xfrm>
      </p:grpSpPr>
      <p:sp>
        <p:nvSpPr>
          <p:cNvPr id="1466" name="Google Shape;1466;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7" name="Google Shape;146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68" name="Google Shape;1468;p293"/>
          <p:cNvGrpSpPr/>
          <p:nvPr/>
        </p:nvGrpSpPr>
        <p:grpSpPr>
          <a:xfrm>
            <a:off x="1403060" y="1183590"/>
            <a:ext cx="6337881" cy="1569620"/>
            <a:chOff x="1492092" y="1002130"/>
            <a:chExt cx="6337881" cy="1569620"/>
          </a:xfrm>
        </p:grpSpPr>
        <p:cxnSp>
          <p:nvCxnSpPr>
            <p:cNvPr id="1469" name="Google Shape;146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70" name="Google Shape;147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71" name="Google Shape;1471;p293"/>
          <p:cNvGrpSpPr/>
          <p:nvPr/>
        </p:nvGrpSpPr>
        <p:grpSpPr>
          <a:xfrm>
            <a:off x="1492092" y="3662045"/>
            <a:ext cx="6159817" cy="71120"/>
            <a:chOff x="2145983" y="2931954"/>
            <a:chExt cx="6159817" cy="71120"/>
          </a:xfrm>
        </p:grpSpPr>
        <p:sp>
          <p:nvSpPr>
            <p:cNvPr id="1472" name="Google Shape;147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3" name="Google Shape;147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474" name="Google Shape;147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475"/>
        <p:cNvGrpSpPr/>
        <p:nvPr/>
      </p:nvGrpSpPr>
      <p:grpSpPr>
        <a:xfrm>
          <a:off x="0" y="0"/>
          <a:ext cx="0" cy="0"/>
          <a:chOff x="0" y="0"/>
          <a:chExt cx="0" cy="0"/>
        </a:xfrm>
      </p:grpSpPr>
      <p:grpSp>
        <p:nvGrpSpPr>
          <p:cNvPr id="1476" name="Google Shape;1476;p294"/>
          <p:cNvGrpSpPr/>
          <p:nvPr/>
        </p:nvGrpSpPr>
        <p:grpSpPr>
          <a:xfrm>
            <a:off x="444" y="0"/>
            <a:ext cx="9143556" cy="5143500"/>
            <a:chOff x="444" y="317809"/>
            <a:chExt cx="9143556" cy="5143500"/>
          </a:xfrm>
        </p:grpSpPr>
        <p:pic>
          <p:nvPicPr>
            <p:cNvPr id="1477" name="Google Shape;147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478" name="Google Shape;147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479" name="Google Shape;147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480" name="Google Shape;1480;p294"/>
          <p:cNvGrpSpPr/>
          <p:nvPr/>
        </p:nvGrpSpPr>
        <p:grpSpPr>
          <a:xfrm>
            <a:off x="904073" y="1547578"/>
            <a:ext cx="7494347" cy="2133815"/>
            <a:chOff x="822793" y="1506938"/>
            <a:chExt cx="7494347" cy="2133815"/>
          </a:xfrm>
        </p:grpSpPr>
        <p:sp>
          <p:nvSpPr>
            <p:cNvPr id="1481" name="Google Shape;148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482" name="Google Shape;1482;p294"/>
            <p:cNvGrpSpPr/>
            <p:nvPr/>
          </p:nvGrpSpPr>
          <p:grpSpPr>
            <a:xfrm>
              <a:off x="822793" y="1506938"/>
              <a:ext cx="7391734" cy="1999241"/>
              <a:chOff x="1565910" y="1469735"/>
              <a:chExt cx="6079542" cy="2048377"/>
            </a:xfrm>
          </p:grpSpPr>
          <p:sp>
            <p:nvSpPr>
              <p:cNvPr id="1483" name="Google Shape;148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4" name="Google Shape;148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85" name="Google Shape;148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486"/>
        <p:cNvGrpSpPr/>
        <p:nvPr/>
      </p:nvGrpSpPr>
      <p:grpSpPr>
        <a:xfrm>
          <a:off x="0" y="0"/>
          <a:ext cx="0" cy="0"/>
          <a:chOff x="0" y="0"/>
          <a:chExt cx="0" cy="0"/>
        </a:xfrm>
      </p:grpSpPr>
      <p:grpSp>
        <p:nvGrpSpPr>
          <p:cNvPr id="1487" name="Google Shape;1487;p295"/>
          <p:cNvGrpSpPr/>
          <p:nvPr/>
        </p:nvGrpSpPr>
        <p:grpSpPr>
          <a:xfrm>
            <a:off x="444" y="0"/>
            <a:ext cx="9143556" cy="5143500"/>
            <a:chOff x="444" y="317809"/>
            <a:chExt cx="9143556" cy="5143500"/>
          </a:xfrm>
        </p:grpSpPr>
        <p:pic>
          <p:nvPicPr>
            <p:cNvPr id="1488" name="Google Shape;148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489" name="Google Shape;148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490" name="Google Shape;149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491" name="Google Shape;1491;p295"/>
          <p:cNvGrpSpPr/>
          <p:nvPr/>
        </p:nvGrpSpPr>
        <p:grpSpPr>
          <a:xfrm>
            <a:off x="904073" y="1547578"/>
            <a:ext cx="7494347" cy="2133815"/>
            <a:chOff x="822793" y="1506938"/>
            <a:chExt cx="7494347" cy="2133815"/>
          </a:xfrm>
        </p:grpSpPr>
        <p:sp>
          <p:nvSpPr>
            <p:cNvPr id="1492" name="Google Shape;149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493" name="Google Shape;1493;p295"/>
            <p:cNvGrpSpPr/>
            <p:nvPr/>
          </p:nvGrpSpPr>
          <p:grpSpPr>
            <a:xfrm>
              <a:off x="822793" y="1506938"/>
              <a:ext cx="7391734" cy="1999241"/>
              <a:chOff x="1565910" y="1469735"/>
              <a:chExt cx="6079542" cy="2048377"/>
            </a:xfrm>
          </p:grpSpPr>
          <p:sp>
            <p:nvSpPr>
              <p:cNvPr id="1494" name="Google Shape;149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95" name="Google Shape;149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96" name="Google Shape;149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497"/>
        <p:cNvGrpSpPr/>
        <p:nvPr/>
      </p:nvGrpSpPr>
      <p:grpSpPr>
        <a:xfrm>
          <a:off x="0" y="0"/>
          <a:ext cx="0" cy="0"/>
          <a:chOff x="0" y="0"/>
          <a:chExt cx="0" cy="0"/>
        </a:xfrm>
      </p:grpSpPr>
      <p:grpSp>
        <p:nvGrpSpPr>
          <p:cNvPr id="1498" name="Google Shape;1498;p296"/>
          <p:cNvGrpSpPr/>
          <p:nvPr/>
        </p:nvGrpSpPr>
        <p:grpSpPr>
          <a:xfrm>
            <a:off x="444" y="0"/>
            <a:ext cx="9143556" cy="5143500"/>
            <a:chOff x="444" y="317809"/>
            <a:chExt cx="9143556" cy="5143500"/>
          </a:xfrm>
        </p:grpSpPr>
        <p:pic>
          <p:nvPicPr>
            <p:cNvPr id="1499" name="Google Shape;149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0" name="Google Shape;150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1" name="Google Shape;150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2" name="Google Shape;1502;p296"/>
          <p:cNvGrpSpPr/>
          <p:nvPr/>
        </p:nvGrpSpPr>
        <p:grpSpPr>
          <a:xfrm>
            <a:off x="904073" y="1547578"/>
            <a:ext cx="7494347" cy="2133815"/>
            <a:chOff x="822793" y="1506938"/>
            <a:chExt cx="7494347" cy="2133815"/>
          </a:xfrm>
        </p:grpSpPr>
        <p:sp>
          <p:nvSpPr>
            <p:cNvPr id="1503" name="Google Shape;150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4" name="Google Shape;1504;p296"/>
            <p:cNvGrpSpPr/>
            <p:nvPr/>
          </p:nvGrpSpPr>
          <p:grpSpPr>
            <a:xfrm>
              <a:off x="822793" y="1506938"/>
              <a:ext cx="7391734" cy="1999241"/>
              <a:chOff x="1565910" y="1469735"/>
              <a:chExt cx="6079542" cy="2048377"/>
            </a:xfrm>
          </p:grpSpPr>
          <p:sp>
            <p:nvSpPr>
              <p:cNvPr id="1505" name="Google Shape;150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6" name="Google Shape;150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07" name="Google Shape;150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08"/>
        <p:cNvGrpSpPr/>
        <p:nvPr/>
      </p:nvGrpSpPr>
      <p:grpSpPr>
        <a:xfrm>
          <a:off x="0" y="0"/>
          <a:ext cx="0" cy="0"/>
          <a:chOff x="0" y="0"/>
          <a:chExt cx="0" cy="0"/>
        </a:xfrm>
      </p:grpSpPr>
      <p:grpSp>
        <p:nvGrpSpPr>
          <p:cNvPr id="1509" name="Google Shape;1509;p297"/>
          <p:cNvGrpSpPr/>
          <p:nvPr/>
        </p:nvGrpSpPr>
        <p:grpSpPr>
          <a:xfrm>
            <a:off x="444" y="0"/>
            <a:ext cx="9143556" cy="5143500"/>
            <a:chOff x="444" y="317809"/>
            <a:chExt cx="9143556" cy="5143500"/>
          </a:xfrm>
        </p:grpSpPr>
        <p:pic>
          <p:nvPicPr>
            <p:cNvPr id="1510" name="Google Shape;151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1" name="Google Shape;151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2" name="Google Shape;151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13" name="Google Shape;151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5" name="Google Shape;151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16" name="Google Shape;1516;p297"/>
          <p:cNvGrpSpPr/>
          <p:nvPr/>
        </p:nvGrpSpPr>
        <p:grpSpPr>
          <a:xfrm>
            <a:off x="1985011" y="1602036"/>
            <a:ext cx="502919" cy="45719"/>
            <a:chOff x="1985011" y="1602036"/>
            <a:chExt cx="502919" cy="45719"/>
          </a:xfrm>
        </p:grpSpPr>
        <p:sp>
          <p:nvSpPr>
            <p:cNvPr id="1517" name="Google Shape;151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8" name="Google Shape;151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9" name="Google Shape;151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0" name="Google Shape;152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21" name="Google Shape;1521;p297"/>
          <p:cNvGrpSpPr/>
          <p:nvPr/>
        </p:nvGrpSpPr>
        <p:grpSpPr>
          <a:xfrm>
            <a:off x="6656071" y="3518606"/>
            <a:ext cx="502919" cy="45719"/>
            <a:chOff x="6656071" y="3518606"/>
            <a:chExt cx="502919" cy="45719"/>
          </a:xfrm>
        </p:grpSpPr>
        <p:sp>
          <p:nvSpPr>
            <p:cNvPr id="1522" name="Google Shape;152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3" name="Google Shape;152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4" name="Google Shape;152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26" name="Google Shape;152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27"/>
        <p:cNvGrpSpPr/>
        <p:nvPr/>
      </p:nvGrpSpPr>
      <p:grpSpPr>
        <a:xfrm>
          <a:off x="0" y="0"/>
          <a:ext cx="0" cy="0"/>
          <a:chOff x="0" y="0"/>
          <a:chExt cx="0" cy="0"/>
        </a:xfrm>
      </p:grpSpPr>
      <p:grpSp>
        <p:nvGrpSpPr>
          <p:cNvPr id="1528" name="Google Shape;1528;p298"/>
          <p:cNvGrpSpPr/>
          <p:nvPr/>
        </p:nvGrpSpPr>
        <p:grpSpPr>
          <a:xfrm>
            <a:off x="444" y="0"/>
            <a:ext cx="9143556" cy="5143500"/>
            <a:chOff x="444" y="317809"/>
            <a:chExt cx="9143556" cy="5143500"/>
          </a:xfrm>
        </p:grpSpPr>
        <p:pic>
          <p:nvPicPr>
            <p:cNvPr id="1529" name="Google Shape;152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32" name="Google Shape;153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4" name="Google Shape;153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5" name="Google Shape;1535;p298"/>
          <p:cNvGrpSpPr/>
          <p:nvPr/>
        </p:nvGrpSpPr>
        <p:grpSpPr>
          <a:xfrm>
            <a:off x="1985011" y="1602036"/>
            <a:ext cx="502919" cy="45719"/>
            <a:chOff x="1985011" y="1602036"/>
            <a:chExt cx="502919" cy="45719"/>
          </a:xfrm>
        </p:grpSpPr>
        <p:sp>
          <p:nvSpPr>
            <p:cNvPr id="1536" name="Google Shape;153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7" name="Google Shape;153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8" name="Google Shape;153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9" name="Google Shape;153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0" name="Google Shape;1540;p298"/>
          <p:cNvGrpSpPr/>
          <p:nvPr/>
        </p:nvGrpSpPr>
        <p:grpSpPr>
          <a:xfrm>
            <a:off x="6656071" y="3518606"/>
            <a:ext cx="502919" cy="45719"/>
            <a:chOff x="6656071" y="3518606"/>
            <a:chExt cx="502919" cy="45719"/>
          </a:xfrm>
        </p:grpSpPr>
        <p:sp>
          <p:nvSpPr>
            <p:cNvPr id="1541" name="Google Shape;154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3" name="Google Shape;154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45" name="Google Shape;154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46"/>
        <p:cNvGrpSpPr/>
        <p:nvPr/>
      </p:nvGrpSpPr>
      <p:grpSpPr>
        <a:xfrm>
          <a:off x="0" y="0"/>
          <a:ext cx="0" cy="0"/>
          <a:chOff x="0" y="0"/>
          <a:chExt cx="0" cy="0"/>
        </a:xfrm>
      </p:grpSpPr>
      <p:grpSp>
        <p:nvGrpSpPr>
          <p:cNvPr id="1547" name="Google Shape;1547;p299"/>
          <p:cNvGrpSpPr/>
          <p:nvPr/>
        </p:nvGrpSpPr>
        <p:grpSpPr>
          <a:xfrm>
            <a:off x="444" y="0"/>
            <a:ext cx="9143556" cy="5143500"/>
            <a:chOff x="444" y="317809"/>
            <a:chExt cx="9143556" cy="5143500"/>
          </a:xfrm>
        </p:grpSpPr>
        <p:pic>
          <p:nvPicPr>
            <p:cNvPr id="1548" name="Google Shape;154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9"/>
          <p:cNvGrpSpPr/>
          <p:nvPr/>
        </p:nvGrpSpPr>
        <p:grpSpPr>
          <a:xfrm>
            <a:off x="1985011" y="1602036"/>
            <a:ext cx="502919" cy="45719"/>
            <a:chOff x="1985011" y="1602036"/>
            <a:chExt cx="502919" cy="45719"/>
          </a:xfrm>
        </p:grpSpPr>
        <p:sp>
          <p:nvSpPr>
            <p:cNvPr id="1555" name="Google Shape;155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9"/>
          <p:cNvGrpSpPr/>
          <p:nvPr/>
        </p:nvGrpSpPr>
        <p:grpSpPr>
          <a:xfrm>
            <a:off x="6656071" y="3518606"/>
            <a:ext cx="502919" cy="45719"/>
            <a:chOff x="6656071" y="3518606"/>
            <a:chExt cx="502919" cy="45719"/>
          </a:xfrm>
        </p:grpSpPr>
        <p:sp>
          <p:nvSpPr>
            <p:cNvPr id="1560" name="Google Shape;156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65"/>
        <p:cNvGrpSpPr/>
        <p:nvPr/>
      </p:nvGrpSpPr>
      <p:grpSpPr>
        <a:xfrm>
          <a:off x="0" y="0"/>
          <a:ext cx="0" cy="0"/>
          <a:chOff x="0" y="0"/>
          <a:chExt cx="0" cy="0"/>
        </a:xfrm>
      </p:grpSpPr>
      <p:sp>
        <p:nvSpPr>
          <p:cNvPr id="1566" name="Google Shape;1566;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7" name="Google Shape;156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68" name="Google Shape;156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69" name="Google Shape;156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0" name="Google Shape;157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71"/>
        <p:cNvGrpSpPr/>
        <p:nvPr/>
      </p:nvGrpSpPr>
      <p:grpSpPr>
        <a:xfrm>
          <a:off x="0" y="0"/>
          <a:ext cx="0" cy="0"/>
          <a:chOff x="0" y="0"/>
          <a:chExt cx="0" cy="0"/>
        </a:xfrm>
      </p:grpSpPr>
      <p:sp>
        <p:nvSpPr>
          <p:cNvPr id="1572" name="Google Shape;157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573" name="Google Shape;157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74" name="Google Shape;1574;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575" name="Google Shape;157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76" name="Google Shape;1576;p301"/>
          <p:cNvGrpSpPr/>
          <p:nvPr/>
        </p:nvGrpSpPr>
        <p:grpSpPr>
          <a:xfrm>
            <a:off x="724005" y="301093"/>
            <a:ext cx="2665754" cy="542340"/>
            <a:chOff x="5567543" y="349969"/>
            <a:chExt cx="2665754" cy="542340"/>
          </a:xfrm>
        </p:grpSpPr>
        <p:sp>
          <p:nvSpPr>
            <p:cNvPr id="1577" name="Google Shape;157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578" name="Google Shape;157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579" name="Google Shape;157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580"/>
        <p:cNvGrpSpPr/>
        <p:nvPr/>
      </p:nvGrpSpPr>
      <p:grpSpPr>
        <a:xfrm>
          <a:off x="0" y="0"/>
          <a:ext cx="0" cy="0"/>
          <a:chOff x="0" y="0"/>
          <a:chExt cx="0" cy="0"/>
        </a:xfrm>
      </p:grpSpPr>
      <p:sp>
        <p:nvSpPr>
          <p:cNvPr id="1581" name="Google Shape;158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582" name="Google Shape;158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83" name="Google Shape;1583;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584" name="Google Shape;158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5" name="Google Shape;1585;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6" name="Google Shape;1586;p302"/>
          <p:cNvGrpSpPr/>
          <p:nvPr/>
        </p:nvGrpSpPr>
        <p:grpSpPr>
          <a:xfrm>
            <a:off x="724005" y="301093"/>
            <a:ext cx="2665754" cy="542340"/>
            <a:chOff x="5567543" y="349969"/>
            <a:chExt cx="2665754" cy="542340"/>
          </a:xfrm>
        </p:grpSpPr>
        <p:sp>
          <p:nvSpPr>
            <p:cNvPr id="1587" name="Google Shape;158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588" name="Google Shape;158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589" name="Google Shape;158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590"/>
        <p:cNvGrpSpPr/>
        <p:nvPr/>
      </p:nvGrpSpPr>
      <p:grpSpPr>
        <a:xfrm>
          <a:off x="0" y="0"/>
          <a:ext cx="0" cy="0"/>
          <a:chOff x="0" y="0"/>
          <a:chExt cx="0" cy="0"/>
        </a:xfrm>
      </p:grpSpPr>
      <p:sp>
        <p:nvSpPr>
          <p:cNvPr id="1591" name="Google Shape;159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592" name="Google Shape;159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93" name="Google Shape;159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594" name="Google Shape;159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595" name="Google Shape;159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6" name="Google Shape;1596;p303"/>
          <p:cNvSpPr>
            <a:spLocks noGrp="1"/>
          </p:cNvSpPr>
          <p:nvPr>
            <p:ph type="pic" idx="2"/>
          </p:nvPr>
        </p:nvSpPr>
        <p:spPr>
          <a:xfrm>
            <a:off x="-1" y="1166963"/>
            <a:ext cx="4113765" cy="3976533"/>
          </a:xfrm>
          <a:prstGeom prst="rect">
            <a:avLst/>
          </a:prstGeom>
          <a:noFill/>
          <a:ln>
            <a:noFill/>
          </a:ln>
        </p:spPr>
      </p:sp>
      <p:sp>
        <p:nvSpPr>
          <p:cNvPr id="1597" name="Google Shape;159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598"/>
        <p:cNvGrpSpPr/>
        <p:nvPr/>
      </p:nvGrpSpPr>
      <p:grpSpPr>
        <a:xfrm>
          <a:off x="0" y="0"/>
          <a:ext cx="0" cy="0"/>
          <a:chOff x="0" y="0"/>
          <a:chExt cx="0" cy="0"/>
        </a:xfrm>
      </p:grpSpPr>
      <p:sp>
        <p:nvSpPr>
          <p:cNvPr id="1599" name="Google Shape;159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1" name="Google Shape;160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2" name="Google Shape;1602;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4" name="Google Shape;1604;p304"/>
          <p:cNvSpPr>
            <a:spLocks noGrp="1"/>
          </p:cNvSpPr>
          <p:nvPr>
            <p:ph type="pic" idx="2"/>
          </p:nvPr>
        </p:nvSpPr>
        <p:spPr>
          <a:xfrm>
            <a:off x="-1" y="1166963"/>
            <a:ext cx="4113765" cy="3976533"/>
          </a:xfrm>
          <a:prstGeom prst="rect">
            <a:avLst/>
          </a:prstGeom>
          <a:noFill/>
          <a:ln>
            <a:noFill/>
          </a:ln>
        </p:spPr>
      </p:sp>
      <p:cxnSp>
        <p:nvCxnSpPr>
          <p:cNvPr id="1605" name="Google Shape;160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06" name="Google Shape;160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07"/>
        <p:cNvGrpSpPr/>
        <p:nvPr/>
      </p:nvGrpSpPr>
      <p:grpSpPr>
        <a:xfrm>
          <a:off x="0" y="0"/>
          <a:ext cx="0" cy="0"/>
          <a:chOff x="0" y="0"/>
          <a:chExt cx="0" cy="0"/>
        </a:xfrm>
      </p:grpSpPr>
      <p:sp>
        <p:nvSpPr>
          <p:cNvPr id="1608" name="Google Shape;160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9" name="Google Shape;1609;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1" name="Google Shape;1611;p305"/>
          <p:cNvSpPr>
            <a:spLocks noGrp="1"/>
          </p:cNvSpPr>
          <p:nvPr>
            <p:ph type="pic" idx="2"/>
          </p:nvPr>
        </p:nvSpPr>
        <p:spPr>
          <a:xfrm>
            <a:off x="-1" y="1166963"/>
            <a:ext cx="4113765" cy="3976533"/>
          </a:xfrm>
          <a:prstGeom prst="rect">
            <a:avLst/>
          </a:prstGeom>
          <a:noFill/>
          <a:ln>
            <a:noFill/>
          </a:ln>
        </p:spPr>
      </p:sp>
      <p:cxnSp>
        <p:nvCxnSpPr>
          <p:cNvPr id="1612" name="Google Shape;161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13" name="Google Shape;161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14"/>
        <p:cNvGrpSpPr/>
        <p:nvPr/>
      </p:nvGrpSpPr>
      <p:grpSpPr>
        <a:xfrm>
          <a:off x="0" y="0"/>
          <a:ext cx="0" cy="0"/>
          <a:chOff x="0" y="0"/>
          <a:chExt cx="0" cy="0"/>
        </a:xfrm>
      </p:grpSpPr>
      <p:sp>
        <p:nvSpPr>
          <p:cNvPr id="1615" name="Google Shape;161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6" name="Google Shape;1616;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8" name="Google Shape;1618;p306"/>
          <p:cNvSpPr>
            <a:spLocks noGrp="1"/>
          </p:cNvSpPr>
          <p:nvPr>
            <p:ph type="pic" idx="2"/>
          </p:nvPr>
        </p:nvSpPr>
        <p:spPr>
          <a:xfrm>
            <a:off x="-1" y="1166963"/>
            <a:ext cx="4113765" cy="3976533"/>
          </a:xfrm>
          <a:prstGeom prst="rect">
            <a:avLst/>
          </a:prstGeom>
          <a:noFill/>
          <a:ln>
            <a:noFill/>
          </a:ln>
        </p:spPr>
      </p:sp>
      <p:cxnSp>
        <p:nvCxnSpPr>
          <p:cNvPr id="1619" name="Google Shape;161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0" name="Google Shape;162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21"/>
        <p:cNvGrpSpPr/>
        <p:nvPr/>
      </p:nvGrpSpPr>
      <p:grpSpPr>
        <a:xfrm>
          <a:off x="0" y="0"/>
          <a:ext cx="0" cy="0"/>
          <a:chOff x="0" y="0"/>
          <a:chExt cx="0" cy="0"/>
        </a:xfrm>
      </p:grpSpPr>
      <p:pic>
        <p:nvPicPr>
          <p:cNvPr id="1622" name="Google Shape;162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23" name="Google Shape;162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4" name="Google Shape;162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5" name="Google Shape;162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26" name="Google Shape;1626;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27"/>
        <p:cNvGrpSpPr/>
        <p:nvPr/>
      </p:nvGrpSpPr>
      <p:grpSpPr>
        <a:xfrm>
          <a:off x="0" y="0"/>
          <a:ext cx="0" cy="0"/>
          <a:chOff x="0" y="0"/>
          <a:chExt cx="0" cy="0"/>
        </a:xfrm>
      </p:grpSpPr>
      <p:pic>
        <p:nvPicPr>
          <p:cNvPr id="1628" name="Google Shape;162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29" name="Google Shape;162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32" name="Google Shape;1632;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33"/>
        <p:cNvGrpSpPr/>
        <p:nvPr/>
      </p:nvGrpSpPr>
      <p:grpSpPr>
        <a:xfrm>
          <a:off x="0" y="0"/>
          <a:ext cx="0" cy="0"/>
          <a:chOff x="0" y="0"/>
          <a:chExt cx="0" cy="0"/>
        </a:xfrm>
      </p:grpSpPr>
      <p:sp>
        <p:nvSpPr>
          <p:cNvPr id="1634" name="Google Shape;163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5" name="Google Shape;163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36" name="Google Shape;163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7" name="Google Shape;163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8" name="Google Shape;163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9" name="Google Shape;163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40"/>
        <p:cNvGrpSpPr/>
        <p:nvPr/>
      </p:nvGrpSpPr>
      <p:grpSpPr>
        <a:xfrm>
          <a:off x="0" y="0"/>
          <a:ext cx="0" cy="0"/>
          <a:chOff x="0" y="0"/>
          <a:chExt cx="0" cy="0"/>
        </a:xfrm>
      </p:grpSpPr>
      <p:pic>
        <p:nvPicPr>
          <p:cNvPr id="1641" name="Google Shape;164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42" name="Google Shape;164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43" name="Google Shape;164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44"/>
        <p:cNvGrpSpPr/>
        <p:nvPr/>
      </p:nvGrpSpPr>
      <p:grpSpPr>
        <a:xfrm>
          <a:off x="0" y="0"/>
          <a:ext cx="0" cy="0"/>
          <a:chOff x="0" y="0"/>
          <a:chExt cx="0" cy="0"/>
        </a:xfrm>
      </p:grpSpPr>
      <p:sp>
        <p:nvSpPr>
          <p:cNvPr id="1645" name="Google Shape;164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46" name="Google Shape;164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47" name="Google Shape;164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48" name="Google Shape;164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49" name="Google Shape;164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50" name="Google Shape;165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51" name="Google Shape;165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52" name="Google Shape;165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53" name="Google Shape;165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54" name="Google Shape;165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55"/>
        <p:cNvGrpSpPr/>
        <p:nvPr/>
      </p:nvGrpSpPr>
      <p:grpSpPr>
        <a:xfrm>
          <a:off x="0" y="0"/>
          <a:ext cx="0" cy="0"/>
          <a:chOff x="0" y="0"/>
          <a:chExt cx="0" cy="0"/>
        </a:xfrm>
      </p:grpSpPr>
      <p:sp>
        <p:nvSpPr>
          <p:cNvPr id="1656" name="Google Shape;165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7" name="Google Shape;165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58" name="Google Shape;165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59" name="Google Shape;165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60"/>
        <p:cNvGrpSpPr/>
        <p:nvPr/>
      </p:nvGrpSpPr>
      <p:grpSpPr>
        <a:xfrm>
          <a:off x="0" y="0"/>
          <a:ext cx="0" cy="0"/>
          <a:chOff x="0" y="0"/>
          <a:chExt cx="0" cy="0"/>
        </a:xfrm>
      </p:grpSpPr>
      <p:sp>
        <p:nvSpPr>
          <p:cNvPr id="1661" name="Google Shape;166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62" name="Google Shape;166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63" name="Google Shape;1663;p313"/>
          <p:cNvGrpSpPr/>
          <p:nvPr/>
        </p:nvGrpSpPr>
        <p:grpSpPr>
          <a:xfrm>
            <a:off x="3907491" y="3547977"/>
            <a:ext cx="1329018" cy="71718"/>
            <a:chOff x="3907491" y="3547977"/>
            <a:chExt cx="1329018" cy="71718"/>
          </a:xfrm>
        </p:grpSpPr>
        <p:sp>
          <p:nvSpPr>
            <p:cNvPr id="1664" name="Google Shape;166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65" name="Google Shape;166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66" name="Google Shape;166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67" name="Google Shape;166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68" name="Google Shape;166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69" name="Google Shape;166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70" name="Google Shape;167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71" name="Google Shape;167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72" name="Google Shape;167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73" name="Google Shape;167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674" name="Google Shape;167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a:t>TODO APP</a:t>
            </a:r>
            <a:endParaRPr sz="2000"/>
          </a:p>
        </p:txBody>
      </p:sp>
      <p:sp>
        <p:nvSpPr>
          <p:cNvPr id="1806" name="Google Shape;180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pic>
        <p:nvPicPr>
          <p:cNvPr id="1807" name="Google Shape;1807;p209"/>
          <p:cNvPicPr preferRelativeResize="0"/>
          <p:nvPr/>
        </p:nvPicPr>
        <p:blipFill rotWithShape="1">
          <a:blip r:embed="rId3">
            <a:alphaModFix/>
          </a:blip>
          <a:srcRect l="-43430" t="2430" r="43429" b="-2428"/>
          <a:stretch/>
        </p:blipFill>
        <p:spPr>
          <a:xfrm>
            <a:off x="2404872" y="-228600"/>
            <a:ext cx="6647687" cy="5216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graphicFrame>
        <p:nvGraphicFramePr>
          <p:cNvPr id="1862" name="Google Shape;1862;p6"/>
          <p:cNvGraphicFramePr/>
          <p:nvPr/>
        </p:nvGraphicFramePr>
        <p:xfrm>
          <a:off x="1524000" y="392516"/>
          <a:ext cx="3000000" cy="3000000"/>
        </p:xfrm>
        <a:graphic>
          <a:graphicData uri="http://schemas.openxmlformats.org/drawingml/2006/table">
            <a:tbl>
              <a:tblPr firstRow="1" bandRow="1">
                <a:noFill/>
                <a:tableStyleId>{740C5EB9-7CA2-4FB7-AAC0-518F5254D95E}</a:tableStyleId>
              </a:tblPr>
              <a:tblGrid>
                <a:gridCol w="609600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400" b="1" u="sng" strike="noStrike" cap="none"/>
                        <a:t>Class Diagram</a:t>
                      </a:r>
                      <a:endParaRPr/>
                    </a:p>
                  </a:txBody>
                  <a:tcPr marL="91450" marR="91450" marT="45725" marB="45725"/>
                </a:tc>
                <a:extLst>
                  <a:ext uri="{0D108BD9-81ED-4DB2-BD59-A6C34878D82A}">
                    <a16:rowId xmlns:a16="http://schemas.microsoft.com/office/drawing/2014/main" val="10000"/>
                  </a:ext>
                </a:extLst>
              </a:tr>
            </a:tbl>
          </a:graphicData>
        </a:graphic>
      </p:graphicFrame>
      <p:pic>
        <p:nvPicPr>
          <p:cNvPr id="1863" name="Google Shape;1863;p6" descr="GitHub - Radhikajram/todolist: To do application using Core java"/>
          <p:cNvPicPr preferRelativeResize="0"/>
          <p:nvPr/>
        </p:nvPicPr>
        <p:blipFill rotWithShape="1">
          <a:blip r:embed="rId3">
            <a:alphaModFix/>
          </a:blip>
          <a:srcRect/>
          <a:stretch/>
        </p:blipFill>
        <p:spPr>
          <a:xfrm>
            <a:off x="1077912" y="763356"/>
            <a:ext cx="6988175" cy="39319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graphicFrame>
        <p:nvGraphicFramePr>
          <p:cNvPr id="1868" name="Google Shape;1868;p7"/>
          <p:cNvGraphicFramePr/>
          <p:nvPr/>
        </p:nvGraphicFramePr>
        <p:xfrm>
          <a:off x="1524000" y="539750"/>
          <a:ext cx="3000000" cy="3000000"/>
        </p:xfrm>
        <a:graphic>
          <a:graphicData uri="http://schemas.openxmlformats.org/drawingml/2006/table">
            <a:tbl>
              <a:tblPr firstRow="1" bandRow="1">
                <a:noFill/>
                <a:tableStyleId>{740C5EB9-7CA2-4FB7-AAC0-518F5254D95E}</a:tableStyleId>
              </a:tblPr>
              <a:tblGrid>
                <a:gridCol w="609600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400" b="1" u="sng" strike="noStrike" cap="none"/>
                        <a:t>Data Flow Diagram</a:t>
                      </a:r>
                      <a:endParaRPr/>
                    </a:p>
                  </a:txBody>
                  <a:tcPr marL="91450" marR="91450" marT="45725" marB="45725"/>
                </a:tc>
                <a:extLst>
                  <a:ext uri="{0D108BD9-81ED-4DB2-BD59-A6C34878D82A}">
                    <a16:rowId xmlns:a16="http://schemas.microsoft.com/office/drawing/2014/main" val="10000"/>
                  </a:ext>
                </a:extLst>
              </a:tr>
            </a:tbl>
          </a:graphicData>
        </a:graphic>
      </p:graphicFrame>
      <p:sp>
        <p:nvSpPr>
          <p:cNvPr id="1869" name="Google Shape;1869;p7"/>
          <p:cNvSpPr/>
          <p:nvPr/>
        </p:nvSpPr>
        <p:spPr>
          <a:xfrm>
            <a:off x="3319272" y="1222883"/>
            <a:ext cx="2505456" cy="370840"/>
          </a:xfrm>
          <a:prstGeom prst="rect">
            <a:avLst/>
          </a:prstGeom>
          <a:solidFill>
            <a:schemeClr val="accent1"/>
          </a:solidFill>
          <a:ln w="25400" cap="flat" cmpd="sng">
            <a:solidFill>
              <a:srgbClr val="5E1D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User Input</a:t>
            </a:r>
            <a:endParaRPr sz="1400" b="0" i="0" u="none" strike="noStrike" cap="none">
              <a:solidFill>
                <a:schemeClr val="lt1"/>
              </a:solidFill>
              <a:latin typeface="Arial"/>
              <a:ea typeface="Arial"/>
              <a:cs typeface="Arial"/>
              <a:sym typeface="Arial"/>
            </a:endParaRPr>
          </a:p>
        </p:txBody>
      </p:sp>
      <p:sp>
        <p:nvSpPr>
          <p:cNvPr id="1870" name="Google Shape;1870;p7"/>
          <p:cNvSpPr/>
          <p:nvPr/>
        </p:nvSpPr>
        <p:spPr>
          <a:xfrm>
            <a:off x="3401568" y="2276856"/>
            <a:ext cx="2569464" cy="370840"/>
          </a:xfrm>
          <a:prstGeom prst="rect">
            <a:avLst/>
          </a:prstGeom>
          <a:solidFill>
            <a:schemeClr val="accent1"/>
          </a:solidFill>
          <a:ln w="25400" cap="flat" cmpd="sng">
            <a:solidFill>
              <a:srgbClr val="5E1D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Task Management Component</a:t>
            </a:r>
            <a:endParaRPr sz="1400" b="0" i="0" u="none" strike="noStrike" cap="none">
              <a:solidFill>
                <a:schemeClr val="lt1"/>
              </a:solidFill>
              <a:latin typeface="Arial"/>
              <a:ea typeface="Arial"/>
              <a:cs typeface="Arial"/>
              <a:sym typeface="Arial"/>
            </a:endParaRPr>
          </a:p>
        </p:txBody>
      </p:sp>
      <p:sp>
        <p:nvSpPr>
          <p:cNvPr id="1871" name="Google Shape;1871;p7"/>
          <p:cNvSpPr/>
          <p:nvPr/>
        </p:nvSpPr>
        <p:spPr>
          <a:xfrm>
            <a:off x="3401568" y="3182112"/>
            <a:ext cx="2569464" cy="475488"/>
          </a:xfrm>
          <a:prstGeom prst="rect">
            <a:avLst/>
          </a:prstGeom>
          <a:solidFill>
            <a:schemeClr val="accent1"/>
          </a:solidFill>
          <a:ln w="25400" cap="flat" cmpd="sng">
            <a:solidFill>
              <a:srgbClr val="5E1D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Task storage and retrieval</a:t>
            </a:r>
            <a:endParaRPr sz="1400" b="0" i="0" u="none" strike="noStrike" cap="none">
              <a:solidFill>
                <a:schemeClr val="lt1"/>
              </a:solidFill>
              <a:latin typeface="Arial"/>
              <a:ea typeface="Arial"/>
              <a:cs typeface="Arial"/>
              <a:sym typeface="Arial"/>
            </a:endParaRPr>
          </a:p>
        </p:txBody>
      </p:sp>
      <p:sp>
        <p:nvSpPr>
          <p:cNvPr id="1872" name="Google Shape;1872;p7"/>
          <p:cNvSpPr/>
          <p:nvPr/>
        </p:nvSpPr>
        <p:spPr>
          <a:xfrm>
            <a:off x="3401568" y="4192016"/>
            <a:ext cx="2569464" cy="475488"/>
          </a:xfrm>
          <a:prstGeom prst="rect">
            <a:avLst/>
          </a:prstGeom>
          <a:solidFill>
            <a:schemeClr val="accent1"/>
          </a:solidFill>
          <a:ln w="25400" cap="flat" cmpd="sng">
            <a:solidFill>
              <a:srgbClr val="5E1D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Reminder and notification systems</a:t>
            </a:r>
            <a:endParaRPr sz="1400" b="0" i="0" u="none" strike="noStrike" cap="none">
              <a:solidFill>
                <a:schemeClr val="lt1"/>
              </a:solidFill>
              <a:latin typeface="Arial"/>
              <a:ea typeface="Arial"/>
              <a:cs typeface="Arial"/>
              <a:sym typeface="Arial"/>
            </a:endParaRPr>
          </a:p>
        </p:txBody>
      </p:sp>
      <p:cxnSp>
        <p:nvCxnSpPr>
          <p:cNvPr id="1873" name="Google Shape;1873;p7"/>
          <p:cNvCxnSpPr/>
          <p:nvPr/>
        </p:nvCxnSpPr>
        <p:spPr>
          <a:xfrm>
            <a:off x="4638294" y="1586992"/>
            <a:ext cx="32004" cy="689864"/>
          </a:xfrm>
          <a:prstGeom prst="straightConnector1">
            <a:avLst/>
          </a:prstGeom>
          <a:noFill/>
          <a:ln w="9525" cap="flat" cmpd="sng">
            <a:solidFill>
              <a:srgbClr val="812432"/>
            </a:solidFill>
            <a:prstDash val="solid"/>
            <a:round/>
            <a:headEnd type="none" w="sm" len="sm"/>
            <a:tailEnd type="triangle" w="med" len="med"/>
          </a:ln>
        </p:spPr>
      </p:cxnSp>
      <p:cxnSp>
        <p:nvCxnSpPr>
          <p:cNvPr id="1874" name="Google Shape;1874;p7"/>
          <p:cNvCxnSpPr>
            <a:stCxn id="1870" idx="2"/>
            <a:endCxn id="1871" idx="0"/>
          </p:cNvCxnSpPr>
          <p:nvPr/>
        </p:nvCxnSpPr>
        <p:spPr>
          <a:xfrm>
            <a:off x="4686300" y="2647696"/>
            <a:ext cx="0" cy="534300"/>
          </a:xfrm>
          <a:prstGeom prst="straightConnector1">
            <a:avLst/>
          </a:prstGeom>
          <a:noFill/>
          <a:ln w="9525" cap="flat" cmpd="sng">
            <a:solidFill>
              <a:srgbClr val="812432"/>
            </a:solidFill>
            <a:prstDash val="solid"/>
            <a:round/>
            <a:headEnd type="none" w="sm" len="sm"/>
            <a:tailEnd type="triangle" w="med" len="med"/>
          </a:ln>
        </p:spPr>
      </p:cxnSp>
      <p:cxnSp>
        <p:nvCxnSpPr>
          <p:cNvPr id="1875" name="Google Shape;1875;p7"/>
          <p:cNvCxnSpPr>
            <a:stCxn id="1871" idx="2"/>
          </p:cNvCxnSpPr>
          <p:nvPr/>
        </p:nvCxnSpPr>
        <p:spPr>
          <a:xfrm>
            <a:off x="4686300" y="3657600"/>
            <a:ext cx="0" cy="466200"/>
          </a:xfrm>
          <a:prstGeom prst="straightConnector1">
            <a:avLst/>
          </a:prstGeom>
          <a:noFill/>
          <a:ln w="9525" cap="flat" cmpd="sng">
            <a:solidFill>
              <a:srgbClr val="812432"/>
            </a:solidFill>
            <a:prstDash val="solid"/>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graphicFrame>
        <p:nvGraphicFramePr>
          <p:cNvPr id="1880" name="Google Shape;1880;p8"/>
          <p:cNvGraphicFramePr/>
          <p:nvPr/>
        </p:nvGraphicFramePr>
        <p:xfrm>
          <a:off x="1524000" y="539750"/>
          <a:ext cx="3000000" cy="3000000"/>
        </p:xfrm>
        <a:graphic>
          <a:graphicData uri="http://schemas.openxmlformats.org/drawingml/2006/table">
            <a:tbl>
              <a:tblPr firstRow="1" bandRow="1">
                <a:noFill/>
                <a:tableStyleId>{740C5EB9-7CA2-4FB7-AAC0-518F5254D95E}</a:tableStyleId>
              </a:tblPr>
              <a:tblGrid>
                <a:gridCol w="609600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400" b="1" u="sng" strike="noStrike" cap="none"/>
                        <a:t>Sequence Diagram</a:t>
                      </a:r>
                      <a:endParaRPr/>
                    </a:p>
                  </a:txBody>
                  <a:tcPr marL="91450" marR="91450" marT="45725" marB="45725"/>
                </a:tc>
                <a:extLst>
                  <a:ext uri="{0D108BD9-81ED-4DB2-BD59-A6C34878D82A}">
                    <a16:rowId xmlns:a16="http://schemas.microsoft.com/office/drawing/2014/main" val="10000"/>
                  </a:ext>
                </a:extLst>
              </a:tr>
            </a:tbl>
          </a:graphicData>
        </a:graphic>
      </p:graphicFrame>
      <p:pic>
        <p:nvPicPr>
          <p:cNvPr id="1881" name="Google Shape;1881;p8" descr="Sequence Diagram in Task Instructions | Download Scientific Diagram"/>
          <p:cNvPicPr preferRelativeResize="0"/>
          <p:nvPr/>
        </p:nvPicPr>
        <p:blipFill rotWithShape="1">
          <a:blip r:embed="rId3">
            <a:alphaModFix/>
          </a:blip>
          <a:srcRect/>
          <a:stretch/>
        </p:blipFill>
        <p:spPr>
          <a:xfrm>
            <a:off x="798195" y="910590"/>
            <a:ext cx="7096125" cy="36931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7" name="Google Shape;1887;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a:solidFill>
                  <a:schemeClr val="dk1"/>
                </a:solidFill>
                <a:latin typeface="EB Garamond SemiBold"/>
                <a:ea typeface="EB Garamond SemiBold"/>
                <a:cs typeface="EB Garamond SemiBold"/>
                <a:sym typeface="EB Garamond SemiBold"/>
              </a:rPr>
              <a:t>https://github.com/Catherine.A.2002/NM-Full-Stack.git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pic>
        <p:nvPicPr>
          <p:cNvPr id="1892" name="Google Shape;189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Money Transfer Application</a:t>
            </a:r>
            <a:endParaRPr sz="1829">
              <a:solidFill>
                <a:schemeClr val="lt2"/>
              </a:solidFill>
              <a:latin typeface="EB Garamond"/>
              <a:ea typeface="EB Garamond"/>
              <a:cs typeface="EB Garamond"/>
              <a:sym typeface="EB Garamond"/>
            </a:endParaRPr>
          </a:p>
        </p:txBody>
      </p:sp>
      <p:sp>
        <p:nvSpPr>
          <p:cNvPr id="1813" name="Google Shape;1813;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b="0" i="0">
                <a:solidFill>
                  <a:srgbClr val="D1D5DB"/>
                </a:solidFill>
                <a:latin typeface="Arial"/>
                <a:ea typeface="Arial"/>
                <a:cs typeface="Arial"/>
                <a:sym typeface="Arial"/>
              </a:rPr>
              <a:t>A to-do app is a software application designed to help users manage tasks, assignments, and deadlines. It allows users to create, organize, and prioritize tasks and track their progress. With the help of a to-do app, users can increase their productivity, stay organized, and keep track of their daily activities. These apps can be used for personal or professional purposes, and they are available on various platforms, including desktop and mobile devices.</a:t>
            </a:r>
            <a:endParaRPr sz="1200">
              <a:latin typeface="Arial"/>
              <a:ea typeface="Arial"/>
              <a:cs typeface="Arial"/>
              <a:sym typeface="Arial"/>
            </a:endParaRPr>
          </a:p>
        </p:txBody>
      </p:sp>
      <p:pic>
        <p:nvPicPr>
          <p:cNvPr id="1814" name="Google Shape;1814;p210"/>
          <p:cNvPicPr preferRelativeResize="0"/>
          <p:nvPr/>
        </p:nvPicPr>
        <p:blipFill rotWithShape="1">
          <a:blip r:embed="rId3">
            <a:alphaModFix/>
          </a:blip>
          <a:srcRect/>
          <a:stretch/>
        </p:blipFill>
        <p:spPr>
          <a:xfrm>
            <a:off x="2267712" y="0"/>
            <a:ext cx="6876288" cy="5385613"/>
          </a:xfrm>
          <a:prstGeom prst="rect">
            <a:avLst/>
          </a:prstGeom>
          <a:noFill/>
          <a:ln>
            <a:noFill/>
          </a:ln>
        </p:spPr>
      </p:pic>
      <p:graphicFrame>
        <p:nvGraphicFramePr>
          <p:cNvPr id="1815" name="Google Shape;1815;p210"/>
          <p:cNvGraphicFramePr/>
          <p:nvPr/>
        </p:nvGraphicFramePr>
        <p:xfrm>
          <a:off x="279241" y="3284206"/>
          <a:ext cx="3000000" cy="3000000"/>
        </p:xfrm>
        <a:graphic>
          <a:graphicData uri="http://schemas.openxmlformats.org/drawingml/2006/table">
            <a:tbl>
              <a:tblPr>
                <a:noFill/>
                <a:tableStyleId>{130AB96B-18AE-4CCC-94F3-487E8FA5137C}</a:tableStyleId>
              </a:tblPr>
              <a:tblGrid>
                <a:gridCol w="1547800">
                  <a:extLst>
                    <a:ext uri="{9D8B030D-6E8A-4147-A177-3AD203B41FA5}">
                      <a16:colId xmlns:a16="http://schemas.microsoft.com/office/drawing/2014/main" val="20000"/>
                    </a:ext>
                  </a:extLst>
                </a:gridCol>
                <a:gridCol w="1535700">
                  <a:extLst>
                    <a:ext uri="{9D8B030D-6E8A-4147-A177-3AD203B41FA5}">
                      <a16:colId xmlns:a16="http://schemas.microsoft.com/office/drawing/2014/main" val="20001"/>
                    </a:ext>
                  </a:extLst>
                </a:gridCol>
                <a:gridCol w="724625">
                  <a:extLst>
                    <a:ext uri="{9D8B030D-6E8A-4147-A177-3AD203B41FA5}">
                      <a16:colId xmlns:a16="http://schemas.microsoft.com/office/drawing/2014/main" val="20002"/>
                    </a:ext>
                  </a:extLst>
                </a:gridCol>
              </a:tblGrid>
              <a:tr h="3736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736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rPr>
                        <a:t>2113a493</a:t>
                      </a:r>
                      <a:r>
                        <a:rPr lang="en-US">
                          <a:solidFill>
                            <a:schemeClr val="lt1"/>
                          </a:solidFill>
                        </a:rPr>
                        <a:t>2</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lt1"/>
                          </a:solidFill>
                        </a:rPr>
                        <a:t>CATHERINE JENISHA SHIRLEY.J.A</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rPr>
                        <a:t>A49</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736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11"/>
          <p:cNvSpPr txBox="1">
            <a:spLocks noGrp="1"/>
          </p:cNvSpPr>
          <p:nvPr>
            <p:ph type="body" idx="1"/>
          </p:nvPr>
        </p:nvSpPr>
        <p:spPr>
          <a:xfrm>
            <a:off x="481875" y="590132"/>
            <a:ext cx="6891900" cy="2330652"/>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200"/>
              <a:buFont typeface="Arial"/>
              <a:buNone/>
            </a:pPr>
            <a:r>
              <a:rPr lang="en-US" sz="1200" b="1" i="0" u="none" strike="noStrike" cap="none">
                <a:solidFill>
                  <a:srgbClr val="0B5394"/>
                </a:solidFill>
                <a:latin typeface="EB Garamond Medium"/>
                <a:ea typeface="EB Garamond Medium"/>
                <a:cs typeface="EB Garamond Medium"/>
                <a:sym typeface="EB Garamond Medium"/>
              </a:rPr>
              <a:t>Introduction</a:t>
            </a:r>
            <a:endParaRPr sz="12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Arial"/>
                <a:ea typeface="Arial"/>
                <a:cs typeface="Arial"/>
                <a:sym typeface="Arial"/>
              </a:rPr>
              <a:t>To-do app</a:t>
            </a:r>
            <a:endParaRPr sz="1400" b="0" i="0" u="none" strike="noStrike" cap="none">
              <a:solidFill>
                <a:schemeClr val="dk1"/>
              </a:solidFill>
              <a:latin typeface="Arial"/>
              <a:ea typeface="Arial"/>
              <a:cs typeface="Arial"/>
              <a:sym typeface="Arial"/>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Arial"/>
                <a:ea typeface="Arial"/>
                <a:cs typeface="Arial"/>
                <a:sym typeface="Arial"/>
              </a:rPr>
              <a:t>Software application</a:t>
            </a:r>
            <a:endParaRPr sz="1400" b="0" i="0" u="none" strike="noStrike" cap="none">
              <a:solidFill>
                <a:schemeClr val="dk1"/>
              </a:solidFill>
              <a:latin typeface="Arial"/>
              <a:ea typeface="Arial"/>
              <a:cs typeface="Arial"/>
              <a:sym typeface="Arial"/>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Arial"/>
                <a:ea typeface="Arial"/>
                <a:cs typeface="Arial"/>
                <a:sym typeface="Arial"/>
              </a:rPr>
              <a:t>Manage tasks</a:t>
            </a:r>
            <a:endParaRPr sz="1400" b="0" i="0" u="none" strike="noStrike" cap="none">
              <a:solidFill>
                <a:schemeClr val="dk1"/>
              </a:solidFill>
              <a:latin typeface="Arial"/>
              <a:ea typeface="Arial"/>
              <a:cs typeface="Arial"/>
              <a:sym typeface="Arial"/>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Arial"/>
                <a:ea typeface="Arial"/>
                <a:cs typeface="Arial"/>
                <a:sym typeface="Arial"/>
              </a:rPr>
              <a:t>Mobile devices</a:t>
            </a:r>
            <a:r>
              <a:rPr lang="en-US" sz="1200" b="0" i="0" u="none" strike="noStrike" cap="none">
                <a:solidFill>
                  <a:schemeClr val="dk1"/>
                </a:solidFill>
                <a:latin typeface="Arial"/>
                <a:ea typeface="Arial"/>
                <a:cs typeface="Arial"/>
                <a:sym typeface="Arial"/>
              </a:rPr>
              <a:t>.</a:t>
            </a:r>
            <a:endParaRPr sz="1200" b="0" i="0" u="none" strike="noStrike" cap="none">
              <a:solidFill>
                <a:schemeClr val="dk1"/>
              </a:solidFill>
              <a:latin typeface="Arial"/>
              <a:ea typeface="Arial"/>
              <a:cs typeface="Arial"/>
              <a:sym typeface="Arial"/>
            </a:endParaRPr>
          </a:p>
          <a:p>
            <a:pPr marL="0" marR="0" lvl="0" indent="0" algn="l" rtl="0">
              <a:lnSpc>
                <a:spcPct val="107916"/>
              </a:lnSpc>
              <a:spcBef>
                <a:spcPts val="0"/>
              </a:spcBef>
              <a:spcAft>
                <a:spcPts val="0"/>
              </a:spcAft>
              <a:buClr>
                <a:srgbClr val="000000"/>
              </a:buClr>
              <a:buSzPts val="1200"/>
              <a:buFont typeface="Arial"/>
              <a:buNone/>
            </a:pPr>
            <a:r>
              <a:rPr lang="en-US" sz="1200" b="1" i="0" u="none" strike="noStrike" cap="none">
                <a:solidFill>
                  <a:srgbClr val="0B5394"/>
                </a:solidFill>
                <a:latin typeface="EB Garamond Medium"/>
                <a:ea typeface="EB Garamond Medium"/>
                <a:cs typeface="EB Garamond Medium"/>
                <a:sym typeface="EB Garamond Medium"/>
              </a:rPr>
              <a:t>Overall Description</a:t>
            </a:r>
            <a:endParaRPr/>
          </a:p>
          <a:p>
            <a:pPr marL="139700" marR="0" lvl="0" indent="0" algn="l" rtl="0">
              <a:lnSpc>
                <a:spcPct val="107916"/>
              </a:lnSpc>
              <a:spcBef>
                <a:spcPts val="0"/>
              </a:spcBef>
              <a:spcAft>
                <a:spcPts val="0"/>
              </a:spcAft>
              <a:buNone/>
            </a:pPr>
            <a:r>
              <a:rPr lang="en-US" sz="1600" b="0" i="0" u="none" strike="noStrike" cap="none">
                <a:solidFill>
                  <a:schemeClr val="dk1"/>
                </a:solidFill>
                <a:latin typeface="Arial"/>
                <a:ea typeface="Arial"/>
                <a:cs typeface="Arial"/>
                <a:sym typeface="Arial"/>
              </a:rPr>
              <a:t>Task management, productivity, organization, time management, project management, deadline tracking, reminders, notes, prioritization, collaboration, mobile app, web app, cross-platform, intuitive interface, customizable, user-friendly.</a:t>
            </a:r>
            <a:endParaRPr sz="1600" b="0" i="0" u="none" strike="noStrike" cap="none">
              <a:solidFill>
                <a:schemeClr val="dk1"/>
              </a:solidFill>
              <a:latin typeface="Arial"/>
              <a:ea typeface="Arial"/>
              <a:cs typeface="Arial"/>
              <a:sym typeface="Arial"/>
            </a:endParaRPr>
          </a:p>
        </p:txBody>
      </p:sp>
      <p:sp>
        <p:nvSpPr>
          <p:cNvPr id="1821" name="Google Shape;1821;p211"/>
          <p:cNvSpPr txBox="1">
            <a:spLocks noGrp="1"/>
          </p:cNvSpPr>
          <p:nvPr>
            <p:ph type="body" idx="2"/>
          </p:nvPr>
        </p:nvSpPr>
        <p:spPr>
          <a:xfrm>
            <a:off x="481875" y="3301944"/>
            <a:ext cx="7048500" cy="1841556"/>
          </a:xfrm>
          <a:prstGeom prst="rect">
            <a:avLst/>
          </a:prstGeom>
          <a:noFill/>
          <a:ln>
            <a:noFill/>
          </a:ln>
        </p:spPr>
        <p:txBody>
          <a:bodyPr spcFirstLastPara="1" wrap="square" lIns="91425" tIns="45700" rIns="91425" bIns="45700" anchor="t" anchorCtr="0">
            <a:noAutofit/>
          </a:bodyPr>
          <a:lstStyle/>
          <a:p>
            <a:pPr marL="0" marR="0" lvl="0" indent="-101600" algn="l" rtl="0">
              <a:lnSpc>
                <a:spcPct val="10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Arial"/>
                <a:ea typeface="Arial"/>
                <a:cs typeface="Arial"/>
                <a:sym typeface="Arial"/>
              </a:rPr>
              <a:t>Use case diagram</a:t>
            </a:r>
            <a:endParaRPr/>
          </a:p>
          <a:p>
            <a:pPr marL="0" marR="0" lvl="0" indent="-101600" algn="l" rtl="0">
              <a:lnSpc>
                <a:spcPct val="10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Arial"/>
                <a:ea typeface="Arial"/>
                <a:cs typeface="Arial"/>
                <a:sym typeface="Arial"/>
              </a:rPr>
              <a:t>Class diagram</a:t>
            </a:r>
            <a:endParaRPr/>
          </a:p>
          <a:p>
            <a:pPr marL="0" marR="0" lvl="0" indent="-101600" algn="l" rtl="0">
              <a:lnSpc>
                <a:spcPct val="10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Arial"/>
                <a:ea typeface="Arial"/>
                <a:cs typeface="Arial"/>
                <a:sym typeface="Arial"/>
              </a:rPr>
              <a:t>Data flow diagram</a:t>
            </a:r>
            <a:endParaRPr/>
          </a:p>
          <a:p>
            <a:pPr marL="0" marR="0" lvl="0" indent="-101600" algn="l" rtl="0">
              <a:lnSpc>
                <a:spcPct val="10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Arial"/>
                <a:ea typeface="Arial"/>
                <a:cs typeface="Arial"/>
                <a:sym typeface="Arial"/>
              </a:rPr>
              <a:t>Sequence diagram</a:t>
            </a:r>
            <a:endParaRPr/>
          </a:p>
          <a:p>
            <a:pPr marL="0" marR="0" lvl="0" indent="0" algn="l" rtl="0">
              <a:lnSpc>
                <a:spcPct val="100000"/>
              </a:lnSpc>
              <a:spcBef>
                <a:spcPts val="0"/>
              </a:spcBef>
              <a:spcAft>
                <a:spcPts val="0"/>
              </a:spcAft>
              <a:buNone/>
            </a:pPr>
            <a:endParaRPr sz="1600" b="0" i="0" u="none" strike="noStrike" cap="none">
              <a:solidFill>
                <a:srgbClr val="D1D5DB"/>
              </a:solidFill>
              <a:latin typeface="Arial"/>
              <a:ea typeface="Arial"/>
              <a:cs typeface="Arial"/>
              <a:sym typeface="Arial"/>
            </a:endParaRPr>
          </a:p>
          <a:p>
            <a:pPr marL="457200" marR="0" lvl="0" indent="-228600" algn="l" rtl="0">
              <a:lnSpc>
                <a:spcPct val="107916"/>
              </a:lnSpc>
              <a:spcBef>
                <a:spcPts val="0"/>
              </a:spcBef>
              <a:spcAft>
                <a:spcPts val="0"/>
              </a:spcAft>
              <a:buClr>
                <a:schemeClr val="dk1"/>
              </a:buClr>
              <a:buSzPts val="1400"/>
              <a:buFont typeface="EB Garamond Medium"/>
              <a:buNone/>
            </a:pPr>
            <a:endParaRPr sz="1200" b="0" i="0" u="none" strike="noStrike" cap="none">
              <a:solidFill>
                <a:srgbClr val="000000"/>
              </a:solidFill>
              <a:latin typeface="EB Garamond Medium"/>
              <a:ea typeface="EB Garamond Medium"/>
              <a:cs typeface="EB Garamond Medium"/>
              <a:sym typeface="EB Garamond Medium"/>
            </a:endParaRPr>
          </a:p>
        </p:txBody>
      </p:sp>
      <p:sp>
        <p:nvSpPr>
          <p:cNvPr id="1822" name="Google Shape;1822;p211"/>
          <p:cNvSpPr txBox="1"/>
          <p:nvPr/>
        </p:nvSpPr>
        <p:spPr>
          <a:xfrm>
            <a:off x="445780" y="2977068"/>
            <a:ext cx="3624077"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Public Sans"/>
                <a:ea typeface="Public Sans"/>
                <a:cs typeface="Public Sans"/>
                <a:sym typeface="Public Sans"/>
              </a:rPr>
              <a:t>Diagrammatic Representations</a:t>
            </a:r>
            <a:endParaRPr sz="1800" b="0" i="0" u="none" strike="noStrike" cap="none">
              <a:solidFill>
                <a:srgbClr val="000000"/>
              </a:solidFill>
              <a:latin typeface="Arial"/>
              <a:ea typeface="Arial"/>
              <a:cs typeface="Arial"/>
              <a:sym typeface="Arial"/>
            </a:endParaRPr>
          </a:p>
        </p:txBody>
      </p:sp>
      <p:sp>
        <p:nvSpPr>
          <p:cNvPr id="1823" name="Google Shape;1823;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Table of Contents</a:t>
            </a:r>
            <a:endParaRPr sz="1800" b="1" i="0" u="none" strike="noStrike" cap="none">
              <a:solidFill>
                <a:srgbClr val="000000"/>
              </a:solidFill>
              <a:latin typeface="EB Garamond"/>
              <a:ea typeface="EB Garamond"/>
              <a:cs typeface="EB Garamond"/>
              <a:sym typeface="EB Garamond"/>
            </a:endParaRPr>
          </a:p>
        </p:txBody>
      </p:sp>
      <p:pic>
        <p:nvPicPr>
          <p:cNvPr id="1824" name="Google Shape;1824;p211"/>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30" name="Google Shape;1830;g2139e008f02_0_0"/>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graphicFrame>
        <p:nvGraphicFramePr>
          <p:cNvPr id="1831" name="Google Shape;1831;g2139e008f02_0_0"/>
          <p:cNvGraphicFramePr/>
          <p:nvPr/>
        </p:nvGraphicFramePr>
        <p:xfrm>
          <a:off x="546803" y="686983"/>
          <a:ext cx="3000000" cy="3000000"/>
        </p:xfrm>
        <a:graphic>
          <a:graphicData uri="http://schemas.openxmlformats.org/drawingml/2006/table">
            <a:tbl>
              <a:tblPr firstRow="1" bandRow="1">
                <a:noFill/>
                <a:tableStyleId>{740C5EB9-7CA2-4FB7-AAC0-518F5254D95E}</a:tableStyleId>
              </a:tblPr>
              <a:tblGrid>
                <a:gridCol w="8349225">
                  <a:extLst>
                    <a:ext uri="{9D8B030D-6E8A-4147-A177-3AD203B41FA5}">
                      <a16:colId xmlns:a16="http://schemas.microsoft.com/office/drawing/2014/main" val="20000"/>
                    </a:ext>
                  </a:extLst>
                </a:gridCol>
              </a:tblGrid>
              <a:tr h="4219400">
                <a:tc>
                  <a:txBody>
                    <a:bodyPr/>
                    <a:lstStyle/>
                    <a:p>
                      <a:pPr marL="0" marR="0" lvl="0" indent="0" algn="l" rtl="0">
                        <a:lnSpc>
                          <a:spcPct val="100000"/>
                        </a:lnSpc>
                        <a:spcBef>
                          <a:spcPts val="0"/>
                        </a:spcBef>
                        <a:spcAft>
                          <a:spcPts val="0"/>
                        </a:spcAft>
                        <a:buNone/>
                      </a:pPr>
                      <a:r>
                        <a:rPr lang="en-US" sz="1200" b="1" u="none" strike="noStrike" cap="none">
                          <a:latin typeface="Arial"/>
                          <a:ea typeface="Arial"/>
                          <a:cs typeface="Arial"/>
                          <a:sym typeface="Arial"/>
                        </a:rPr>
                        <a:t>Introduction:</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 to-do app is a software application designed to help users manage tasks, assignments, and deadlines. It allows users to create, organize, and prioritize tasks and track their progress. With the help of a to-do app, users can increase their productivity, stay organized, and keep track of their daily activities. These apps can be used for personal or professional purposes, and they are available on various platforms, including desktop and mobile devices.</a:t>
                      </a:r>
                      <a:endParaRPr sz="120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200" b="1" u="none" strike="noStrike" cap="none">
                          <a:latin typeface="Arial"/>
                          <a:ea typeface="Arial"/>
                          <a:cs typeface="Arial"/>
                          <a:sym typeface="Arial"/>
                        </a:rPr>
                        <a:t>Purpose</a:t>
                      </a:r>
                      <a:r>
                        <a:rPr lang="en-US" sz="1200" u="none" strike="noStrike" cap="none">
                          <a:latin typeface="Arial"/>
                          <a:ea typeface="Arial"/>
                          <a:cs typeface="Arial"/>
                          <a:sym typeface="Arial"/>
                        </a:rPr>
                        <a:t>:</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purpose of a to-do app is to help users manage their tasks, prioritize their work, and increase their productivity by providing a centralized location to organize and track their responsibilities. By using a to-do app, users can improve their time management, reduce stress, and stay focused on their goals.</a:t>
                      </a:r>
                      <a:endParaRPr sz="120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200" b="1" u="none" strike="noStrike" cap="none">
                          <a:latin typeface="Arial"/>
                          <a:ea typeface="Arial"/>
                          <a:cs typeface="Arial"/>
                          <a:sym typeface="Arial"/>
                        </a:rPr>
                        <a:t>Scope:</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scope of a to-do app typically includes features such as creating and organizing tasks, setting due dates and priorities, receiving reminders and notifications, and tracking progress. The app may also include features such as collaboration, syncing across devices, and integration with other apps or platforms.</a:t>
                      </a:r>
                      <a:endParaRPr sz="120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200" b="1" u="none" strike="noStrike" cap="none">
                          <a:latin typeface="Arial"/>
                          <a:ea typeface="Arial"/>
                          <a:cs typeface="Arial"/>
                          <a:sym typeface="Arial"/>
                        </a:rPr>
                        <a:t>Glossary:</a:t>
                      </a:r>
                      <a:endParaRPr/>
                    </a:p>
                    <a:p>
                      <a:pPr marL="1345565" marR="0" lvl="0" indent="0" algn="l" rtl="0">
                        <a:lnSpc>
                          <a:spcPct val="100000"/>
                        </a:lnSpc>
                        <a:spcBef>
                          <a:spcPts val="0"/>
                        </a:spcBef>
                        <a:spcAft>
                          <a:spcPts val="0"/>
                        </a:spcAft>
                        <a:buNone/>
                      </a:pPr>
                      <a:r>
                        <a:rPr lang="en-US" sz="1200" u="none" strike="noStrike" cap="none">
                          <a:latin typeface="Arial"/>
                          <a:ea typeface="Arial"/>
                          <a:cs typeface="Arial"/>
                          <a:sym typeface="Arial"/>
                        </a:rPr>
                        <a:t>React -&gt; </a:t>
                      </a:r>
                      <a:r>
                        <a:rPr lang="en-US" sz="1200" u="none" strike="noStrike" cap="none">
                          <a:solidFill>
                            <a:srgbClr val="4D5155"/>
                          </a:solidFill>
                          <a:latin typeface="Arial"/>
                          <a:ea typeface="Arial"/>
                          <a:cs typeface="Arial"/>
                          <a:sym typeface="Arial"/>
                        </a:rPr>
                        <a:t>JavaScript library</a:t>
                      </a:r>
                      <a:endParaRPr sz="1200" u="none" strike="noStrike" cap="none">
                        <a:latin typeface="Arial"/>
                        <a:ea typeface="Arial"/>
                        <a:cs typeface="Arial"/>
                        <a:sym typeface="Arial"/>
                      </a:endParaRPr>
                    </a:p>
                    <a:p>
                      <a:pPr marL="1345565" marR="0" lvl="0" indent="0" algn="l" rtl="0">
                        <a:lnSpc>
                          <a:spcPct val="100000"/>
                        </a:lnSpc>
                        <a:spcBef>
                          <a:spcPts val="250"/>
                        </a:spcBef>
                        <a:spcAft>
                          <a:spcPts val="0"/>
                        </a:spcAft>
                        <a:buNone/>
                      </a:pPr>
                      <a:r>
                        <a:rPr lang="en-US" sz="1200" u="none" strike="noStrike" cap="none">
                          <a:latin typeface="Arial"/>
                          <a:ea typeface="Arial"/>
                          <a:cs typeface="Arial"/>
                          <a:sym typeface="Arial"/>
                        </a:rPr>
                        <a:t>Json   -&gt; </a:t>
                      </a:r>
                      <a:r>
                        <a:rPr lang="en-US" sz="1200" u="none" strike="noStrike" cap="none">
                          <a:solidFill>
                            <a:srgbClr val="4D5155"/>
                          </a:solidFill>
                          <a:latin typeface="Arial"/>
                          <a:ea typeface="Arial"/>
                          <a:cs typeface="Arial"/>
                          <a:sym typeface="Arial"/>
                        </a:rPr>
                        <a:t>JavaScript Object Notation</a:t>
                      </a:r>
                      <a:endParaRPr sz="1200" u="none" strike="noStrike" cap="none">
                        <a:latin typeface="Arial"/>
                        <a:ea typeface="Arial"/>
                        <a:cs typeface="Arial"/>
                        <a:sym typeface="Arial"/>
                      </a:endParaRPr>
                    </a:p>
                    <a:p>
                      <a:pPr marL="1345565" marR="0" lvl="0" indent="0" algn="l" rtl="0">
                        <a:lnSpc>
                          <a:spcPct val="100000"/>
                        </a:lnSpc>
                        <a:spcBef>
                          <a:spcPts val="310"/>
                        </a:spcBef>
                        <a:spcAft>
                          <a:spcPts val="0"/>
                        </a:spcAft>
                        <a:buNone/>
                      </a:pPr>
                      <a:r>
                        <a:rPr lang="en-US" sz="1200" u="none" strike="noStrike" cap="none">
                          <a:latin typeface="Arial"/>
                          <a:ea typeface="Arial"/>
                          <a:cs typeface="Arial"/>
                          <a:sym typeface="Arial"/>
                        </a:rPr>
                        <a:t>DFD  -&gt; Data Flow Diagram</a:t>
                      </a:r>
                      <a:endParaRPr sz="1200" u="none" strike="noStrike" cap="none">
                        <a:latin typeface="Arial"/>
                        <a:ea typeface="Arial"/>
                        <a:cs typeface="Arial"/>
                        <a:sym typeface="Arial"/>
                      </a:endParaRPr>
                    </a:p>
                    <a:p>
                      <a:pPr marL="1345565" marR="2268855" lvl="0" indent="0" algn="l" rtl="0">
                        <a:lnSpc>
                          <a:spcPct val="115799"/>
                        </a:lnSpc>
                        <a:spcBef>
                          <a:spcPts val="25"/>
                        </a:spcBef>
                        <a:spcAft>
                          <a:spcPts val="0"/>
                        </a:spcAft>
                        <a:buNone/>
                      </a:pPr>
                      <a:r>
                        <a:rPr lang="en-US" sz="1200" u="none" strike="noStrike" cap="none">
                          <a:latin typeface="Arial"/>
                          <a:ea typeface="Arial"/>
                          <a:cs typeface="Arial"/>
                          <a:sym typeface="Arial"/>
                        </a:rPr>
                        <a:t>FD	 -&gt; Context Flow Diagram</a:t>
                      </a:r>
                      <a:endParaRPr/>
                    </a:p>
                    <a:p>
                      <a:pPr marL="1345565" marR="2268855" lvl="0" indent="0" algn="l" rtl="0">
                        <a:lnSpc>
                          <a:spcPct val="115799"/>
                        </a:lnSpc>
                        <a:spcBef>
                          <a:spcPts val="25"/>
                        </a:spcBef>
                        <a:spcAft>
                          <a:spcPts val="0"/>
                        </a:spcAft>
                        <a:buNone/>
                      </a:pPr>
                      <a:r>
                        <a:rPr lang="en-US" sz="1200" u="none" strike="noStrike" cap="none">
                          <a:latin typeface="Arial"/>
                          <a:ea typeface="Arial"/>
                          <a:cs typeface="Arial"/>
                          <a:sym typeface="Arial"/>
                        </a:rPr>
                        <a:t>ER	-&gt; Entity Relationship</a:t>
                      </a:r>
                      <a:endParaRPr sz="1200" u="none" strike="noStrike" cap="none">
                        <a:latin typeface="Arial"/>
                        <a:ea typeface="Arial"/>
                        <a:cs typeface="Arial"/>
                        <a:sym typeface="Arial"/>
                      </a:endParaRPr>
                    </a:p>
                    <a:p>
                      <a:pPr marL="1345565" marR="1332230" lvl="0" indent="0" algn="l" rtl="0">
                        <a:lnSpc>
                          <a:spcPct val="115799"/>
                        </a:lnSpc>
                        <a:spcBef>
                          <a:spcPts val="0"/>
                        </a:spcBef>
                        <a:spcAft>
                          <a:spcPts val="0"/>
                        </a:spcAft>
                        <a:buNone/>
                      </a:pPr>
                      <a:r>
                        <a:rPr lang="en-US" sz="1200" u="none" strike="noStrike" cap="none">
                          <a:latin typeface="Arial"/>
                          <a:ea typeface="Arial"/>
                          <a:cs typeface="Arial"/>
                          <a:sym typeface="Arial"/>
                        </a:rPr>
                        <a:t>IDE	-&gt; Integrated Development Environment  </a:t>
                      </a:r>
                      <a:endParaRPr/>
                    </a:p>
                    <a:p>
                      <a:pPr marL="1345565" marR="1332230" lvl="0" indent="0" algn="l" rtl="0">
                        <a:lnSpc>
                          <a:spcPct val="115799"/>
                        </a:lnSpc>
                        <a:spcBef>
                          <a:spcPts val="0"/>
                        </a:spcBef>
                        <a:spcAft>
                          <a:spcPts val="0"/>
                        </a:spcAft>
                        <a:buNone/>
                      </a:pPr>
                      <a:r>
                        <a:rPr lang="en-US" sz="1200" u="none" strike="noStrike" cap="none">
                          <a:latin typeface="Arial"/>
                          <a:ea typeface="Arial"/>
                          <a:cs typeface="Arial"/>
                          <a:sym typeface="Arial"/>
                        </a:rPr>
                        <a:t>SRS -&gt; Software Requirement Specification</a:t>
                      </a:r>
                      <a:endParaRPr sz="12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graphicFrame>
        <p:nvGraphicFramePr>
          <p:cNvPr id="1836" name="Google Shape;1836;p1"/>
          <p:cNvGraphicFramePr/>
          <p:nvPr/>
        </p:nvGraphicFramePr>
        <p:xfrm>
          <a:off x="627681" y="539749"/>
          <a:ext cx="3000000" cy="3000000"/>
        </p:xfrm>
        <a:graphic>
          <a:graphicData uri="http://schemas.openxmlformats.org/drawingml/2006/table">
            <a:tbl>
              <a:tblPr firstRow="1" bandRow="1">
                <a:noFill/>
                <a:tableStyleId>{740C5EB9-7CA2-4FB7-AAC0-518F5254D95E}</a:tableStyleId>
              </a:tblPr>
              <a:tblGrid>
                <a:gridCol w="7880900">
                  <a:extLst>
                    <a:ext uri="{9D8B030D-6E8A-4147-A177-3AD203B41FA5}">
                      <a16:colId xmlns:a16="http://schemas.microsoft.com/office/drawing/2014/main" val="20000"/>
                    </a:ext>
                  </a:extLst>
                </a:gridCol>
              </a:tblGrid>
              <a:tr h="4406325">
                <a:tc>
                  <a:txBody>
                    <a:bodyPr/>
                    <a:lstStyle/>
                    <a:p>
                      <a:pPr marL="0" marR="0" lvl="0" indent="0" algn="l" rtl="0">
                        <a:lnSpc>
                          <a:spcPct val="100000"/>
                        </a:lnSpc>
                        <a:spcBef>
                          <a:spcPts val="0"/>
                        </a:spcBef>
                        <a:spcAft>
                          <a:spcPts val="0"/>
                        </a:spcAft>
                        <a:buNone/>
                      </a:pPr>
                      <a:r>
                        <a:rPr lang="en-US" sz="1400" b="1" u="none" strike="noStrike" cap="none"/>
                        <a:t>Product Perspective:</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 to-do app is a software application that provides users with a centralized platform to manage and organize their tasks and activities. It aims to increase productivity, efficiency, and time management skills by allowing users to prioritize and track their daily, weekly, and long-term goals. Additionally, the app may offer features such as collaboration, reminders, and progress tracking to enhance user experience and satisfaction.</a:t>
                      </a:r>
                      <a:endParaRPr/>
                    </a:p>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Hardware Requirements: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 modern processor (such as an Intel Core i5 or i7) or a modern mobile processor (such as a Qualcomm Snapdragon or Samsung Exynos).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Sufficient RAM and storage to ensure smooth performance and efficient data management. At a minimum, the device should have 2 GB of RAM and 16 GB of storage.</a:t>
                      </a:r>
                      <a:endParaRPr/>
                    </a:p>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Software Requirements: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app must be able to store and manage task data, including task descriptions, due dates, and priority levels.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app must be able to send reminders or notifications to the user regarding upcoming or overdue tasks.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app must have a user-friendly interface that allows users to easily add, edit, and delete tasks.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app must be able to sync data across different devices and platforms to ensure that users have access to their to-do lists no matter where they are.</a:t>
                      </a:r>
                      <a:endParaRPr/>
                    </a:p>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graphicFrame>
        <p:nvGraphicFramePr>
          <p:cNvPr id="1841" name="Google Shape;1841;p2"/>
          <p:cNvGraphicFramePr/>
          <p:nvPr/>
        </p:nvGraphicFramePr>
        <p:xfrm>
          <a:off x="650929" y="325464"/>
          <a:ext cx="3000000" cy="3000000"/>
        </p:xfrm>
        <a:graphic>
          <a:graphicData uri="http://schemas.openxmlformats.org/drawingml/2006/table">
            <a:tbl>
              <a:tblPr firstRow="1" bandRow="1">
                <a:noFill/>
                <a:tableStyleId>{740C5EB9-7CA2-4FB7-AAC0-518F5254D95E}</a:tableStyleId>
              </a:tblPr>
              <a:tblGrid>
                <a:gridCol w="8214100">
                  <a:extLst>
                    <a:ext uri="{9D8B030D-6E8A-4147-A177-3AD203B41FA5}">
                      <a16:colId xmlns:a16="http://schemas.microsoft.com/office/drawing/2014/main" val="20000"/>
                    </a:ext>
                  </a:extLst>
                </a:gridCol>
              </a:tblGrid>
              <a:tr h="4300775">
                <a:tc>
                  <a:txBody>
                    <a:bodyPr/>
                    <a:lstStyle/>
                    <a:p>
                      <a:pPr marL="0" marR="0" lvl="0" indent="0" algn="ctr" rtl="0">
                        <a:lnSpc>
                          <a:spcPct val="100000"/>
                        </a:lnSpc>
                        <a:spcBef>
                          <a:spcPts val="0"/>
                        </a:spcBef>
                        <a:spcAft>
                          <a:spcPts val="0"/>
                        </a:spcAft>
                        <a:buNone/>
                      </a:pPr>
                      <a:r>
                        <a:rPr lang="en-US" sz="1400" b="1" u="none" strike="noStrike" cap="none"/>
                        <a:t>Functional Requirements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1.Task Management</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Users should be able to create, edit, and delete tasks.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Each task should have a title, description, due date, and priority level.</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Users should be able to assign tasks to different categories or projects, and they should be able to move tasks between categories as needed.</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system should allow for collaboration and delegation of tasks, so users can work together on projects and share progress updates.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2.Reminders and Notifications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system should provide users with the ability to set reminders and alerts for tasks to ensure timely completion.</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Notifications should be customizable, allowing users to choose how they receive them (e.g. email, push notification, etc.).</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Users should be able to snooze or dismiss reminders as needed.</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3.Notes and Attachments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Users should be able to add notes and attachments to tasks for additional context or reference.</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system should allow for different file types to be attached, such as documents, images, or links.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Notes and attachments should be searchable, making it easy for users to find what they need.</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4.User Interface and User Experience</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have an intuitive and user-friendly interface, making it easy for users to navigate and use. .</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customizable, allowing users to personalize their experience (e.g. change the color scheme, font, etc.).</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accessible, ensuring that it is usable for users with disabilities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5.Cross-Platform Compatibility</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available on multiple platforms, such as desktop, mobile devices, and web browsers.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synchronize seamlessly across platforms, so users can access their tasks and data from any device.</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compatible with different operating systems, such as iOS, Android, Windows, and macOS.</a:t>
                      </a:r>
                      <a:endParaRPr/>
                    </a:p>
                    <a:p>
                      <a:pPr marL="0" marR="0" lvl="0" indent="0" algn="l" rtl="0">
                        <a:lnSpc>
                          <a:spcPct val="100000"/>
                        </a:lnSpc>
                        <a:spcBef>
                          <a:spcPts val="0"/>
                        </a:spcBef>
                        <a:spcAft>
                          <a:spcPts val="0"/>
                        </a:spcAft>
                        <a:buNone/>
                      </a:pPr>
                      <a:endParaRPr sz="1400" b="1" u="none" strike="noStrike" cap="none"/>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graphicFrame>
        <p:nvGraphicFramePr>
          <p:cNvPr id="1846" name="Google Shape;1846;p3"/>
          <p:cNvGraphicFramePr/>
          <p:nvPr/>
        </p:nvGraphicFramePr>
        <p:xfrm>
          <a:off x="510153" y="-332995"/>
          <a:ext cx="3000000" cy="3000000"/>
        </p:xfrm>
        <a:graphic>
          <a:graphicData uri="http://schemas.openxmlformats.org/drawingml/2006/table">
            <a:tbl>
              <a:tblPr firstRow="1" bandRow="1">
                <a:noFill/>
                <a:tableStyleId>{740C5EB9-7CA2-4FB7-AAC0-518F5254D95E}</a:tableStyleId>
              </a:tblPr>
              <a:tblGrid>
                <a:gridCol w="8123700">
                  <a:extLst>
                    <a:ext uri="{9D8B030D-6E8A-4147-A177-3AD203B41FA5}">
                      <a16:colId xmlns:a16="http://schemas.microsoft.com/office/drawing/2014/main" val="20000"/>
                    </a:ext>
                  </a:extLst>
                </a:gridCol>
              </a:tblGrid>
              <a:tr h="5329500">
                <a:tc>
                  <a:txBody>
                    <a:bodyPr/>
                    <a:lstStyle/>
                    <a:p>
                      <a:pPr marL="0" marR="0" lvl="0" indent="0" algn="ctr" rtl="0">
                        <a:lnSpc>
                          <a:spcPct val="100000"/>
                        </a:lnSpc>
                        <a:spcBef>
                          <a:spcPts val="0"/>
                        </a:spcBef>
                        <a:spcAft>
                          <a:spcPts val="0"/>
                        </a:spcAft>
                        <a:buNone/>
                      </a:pPr>
                      <a:endParaRPr sz="1400" b="1" u="none" strike="noStrike" cap="none"/>
                    </a:p>
                    <a:p>
                      <a:pPr marL="0" marR="0" lvl="0" indent="0" algn="ctr" rtl="0">
                        <a:lnSpc>
                          <a:spcPct val="100000"/>
                        </a:lnSpc>
                        <a:spcBef>
                          <a:spcPts val="0"/>
                        </a:spcBef>
                        <a:spcAft>
                          <a:spcPts val="0"/>
                        </a:spcAft>
                        <a:buNone/>
                      </a:pPr>
                      <a:endParaRPr sz="1400" b="1" u="none" strike="noStrike" cap="none"/>
                    </a:p>
                    <a:p>
                      <a:pPr marL="0" marR="0" lvl="0" indent="0" algn="ctr" rtl="0">
                        <a:lnSpc>
                          <a:spcPct val="100000"/>
                        </a:lnSpc>
                        <a:spcBef>
                          <a:spcPts val="0"/>
                        </a:spcBef>
                        <a:spcAft>
                          <a:spcPts val="0"/>
                        </a:spcAft>
                        <a:buNone/>
                      </a:pPr>
                      <a:r>
                        <a:rPr lang="en-US" sz="1400" b="1" u="none" strike="noStrike" cap="none"/>
                        <a:t>Non-Functional Requirements</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1. Performance</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have fast and responsive performance, allowing users to quickly add, edit, and complete tasks.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load quickly, minimizing wait times and increasing user satisfaction.</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able to handle large amounts of data without slowing down.</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2.Security</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have robust security measures to protect user data and privacy.</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Users' login credentials should be securely stored and transmitted.</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use encryption to protect user data both in transit and at rest.</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3.Scalability</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designed to handle an increasing number of users and data.</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able to handle a large number of concurrent users without slowing down or crashing.</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app's infrastructure should be scalable, allowing for easy upgrades and expansions.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4.Compatibility</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compatible with different devices and browsers, ensuring that it works seamlessly on different platforms.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compatible with different screen sizes, allowing users to use the app on different devices, from mobile phones to large desktop monitors.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compatible with different versions of operating systems, ensuring that it works on older as well as newer devices.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5.Accessibility</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accessible to users with disabilities, including those with visual, auditory, or motor impairments.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be designed with accessibility in mind, using colors, fonts, and other design elements that are easy to read and distinguish.</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The app should provide alternative ways of interacting with the interface, such as keyboard shortcuts or voice commands.</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graphicFrame>
        <p:nvGraphicFramePr>
          <p:cNvPr id="1851" name="Google Shape;1851;p4"/>
          <p:cNvGraphicFramePr/>
          <p:nvPr/>
        </p:nvGraphicFramePr>
        <p:xfrm>
          <a:off x="635431" y="364211"/>
          <a:ext cx="3000000" cy="3000000"/>
        </p:xfrm>
        <a:graphic>
          <a:graphicData uri="http://schemas.openxmlformats.org/drawingml/2006/table">
            <a:tbl>
              <a:tblPr firstRow="1" bandRow="1">
                <a:noFill/>
                <a:tableStyleId>{740C5EB9-7CA2-4FB7-AAC0-518F5254D95E}</a:tableStyleId>
              </a:tblPr>
              <a:tblGrid>
                <a:gridCol w="8144350">
                  <a:extLst>
                    <a:ext uri="{9D8B030D-6E8A-4147-A177-3AD203B41FA5}">
                      <a16:colId xmlns:a16="http://schemas.microsoft.com/office/drawing/2014/main" val="20000"/>
                    </a:ext>
                  </a:extLst>
                </a:gridCol>
              </a:tblGrid>
              <a:tr h="4107050">
                <a:tc>
                  <a:txBody>
                    <a:bodyPr/>
                    <a:lstStyle/>
                    <a:p>
                      <a:pPr marL="0" marR="0" lvl="0" indent="0" algn="ctr" rtl="0">
                        <a:lnSpc>
                          <a:spcPct val="100000"/>
                        </a:lnSpc>
                        <a:spcBef>
                          <a:spcPts val="0"/>
                        </a:spcBef>
                        <a:spcAft>
                          <a:spcPts val="0"/>
                        </a:spcAft>
                        <a:buNone/>
                      </a:pPr>
                      <a:r>
                        <a:rPr lang="en-US" sz="1400" b="1" u="none" strike="noStrike" cap="none"/>
                        <a:t>Constraints</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1.Compatibility constraints: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be compatible with a specific minimum version of an operating system or web browser.</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2.Resource constraints: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have a maximum file size limit for notes and attachments.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be designed to minimize resource usage (e.g. memory, CPU) to ensure optimal performance.</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3.Legal constraints: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comply with data protection and privacy laws in the jurisdictions where it is used.</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not allow users to create or share content that violates laws or infringes on the rights of others.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4.Time constraints: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be designed to perform tasks within a certain time limit, such as loading tasks or sending reminders.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be designed to perform tasks even in situations of slow internet connectivity.</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5.User interface constraints: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have a user interface that is intuitive, easy to navigate and understand, and aesthetically pleasing.</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app must have controls and feedback mechanisms that are clearly visible and easy to use.</a:t>
                      </a:r>
                      <a:endParaRPr/>
                    </a:p>
                    <a:p>
                      <a:pPr marL="0" marR="0" lvl="0" indent="0" algn="l" rtl="0">
                        <a:lnSpc>
                          <a:spcPct val="100000"/>
                        </a:lnSpc>
                        <a:spcBef>
                          <a:spcPts val="0"/>
                        </a:spcBef>
                        <a:spcAft>
                          <a:spcPts val="0"/>
                        </a:spcAft>
                        <a:buNone/>
                      </a:pPr>
                      <a:endParaRPr sz="1400" u="sng" strike="noStrike" cap="none"/>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aphicFrame>
        <p:nvGraphicFramePr>
          <p:cNvPr id="1856" name="Google Shape;1856;p5"/>
          <p:cNvGraphicFramePr/>
          <p:nvPr/>
        </p:nvGraphicFramePr>
        <p:xfrm>
          <a:off x="1524000" y="315025"/>
          <a:ext cx="3000000" cy="3000000"/>
        </p:xfrm>
        <a:graphic>
          <a:graphicData uri="http://schemas.openxmlformats.org/drawingml/2006/table">
            <a:tbl>
              <a:tblPr firstRow="1" bandRow="1">
                <a:noFill/>
                <a:tableStyleId>{740C5EB9-7CA2-4FB7-AAC0-518F5254D95E}</a:tableStyleId>
              </a:tblPr>
              <a:tblGrid>
                <a:gridCol w="609600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400" b="1" u="sng" strike="noStrike" cap="none"/>
                        <a:t>Use case diagram</a:t>
                      </a:r>
                      <a:endParaRPr sz="1400" b="1" u="sng" strike="noStrike" cap="none"/>
                    </a:p>
                  </a:txBody>
                  <a:tcPr marL="91450" marR="91450" marT="45725" marB="45725"/>
                </a:tc>
                <a:extLst>
                  <a:ext uri="{0D108BD9-81ED-4DB2-BD59-A6C34878D82A}">
                    <a16:rowId xmlns:a16="http://schemas.microsoft.com/office/drawing/2014/main" val="10000"/>
                  </a:ext>
                </a:extLst>
              </a:tr>
            </a:tbl>
          </a:graphicData>
        </a:graphic>
      </p:graphicFrame>
      <p:pic>
        <p:nvPicPr>
          <p:cNvPr id="1857" name="Google Shape;1857;p5" descr="UseCases View of the To-Do List App. | Download Scientific Diagram"/>
          <p:cNvPicPr preferRelativeResize="0"/>
          <p:nvPr/>
        </p:nvPicPr>
        <p:blipFill rotWithShape="1">
          <a:blip r:embed="rId3">
            <a:alphaModFix/>
          </a:blip>
          <a:srcRect/>
          <a:stretch/>
        </p:blipFill>
        <p:spPr>
          <a:xfrm>
            <a:off x="2605088" y="1047750"/>
            <a:ext cx="3933825" cy="3048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1522</Words>
  <Application>Microsoft Office PowerPoint</Application>
  <PresentationFormat>On-screen Show (16:9)</PresentationFormat>
  <Paragraphs>123</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EB Garamond</vt:lpstr>
      <vt:lpstr>EB Garamond SemiBold</vt:lpstr>
      <vt:lpstr>arial</vt:lpstr>
      <vt:lpstr>arial</vt:lpstr>
      <vt:lpstr>Calibri</vt:lpstr>
      <vt:lpstr>Public Sans</vt:lpstr>
      <vt:lpstr>Noto Sans Symbols</vt:lpstr>
      <vt:lpstr>EB Garamond Medium</vt:lpstr>
      <vt:lpstr>Simple Light</vt:lpstr>
      <vt:lpstr>PowerPoint Presentation</vt:lpstr>
      <vt:lpstr>Money Transfer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merwyn achilles</cp:lastModifiedBy>
  <cp:revision>1</cp:revision>
  <dcterms:created xsi:type="dcterms:W3CDTF">2020-08-13T11:21:46Z</dcterms:created>
  <dcterms:modified xsi:type="dcterms:W3CDTF">2023-03-30T16:39:59Z</dcterms:modified>
</cp:coreProperties>
</file>